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930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57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551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2326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5878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567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535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22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678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75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559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5D2E0-290D-4525-B699-6757C93B020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B978F-C4DB-46BF-9A0A-964EFAD52E5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3074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629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15616" y="1556792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Изпращане </a:t>
            </a:r>
            <a:r>
              <a:rPr lang="bg-BG" b="1" dirty="0" smtClean="0"/>
              <a:t>на текстови съобщения и стикери</a:t>
            </a:r>
            <a:r>
              <a:rPr lang="bg-BG" b="1" dirty="0" smtClean="0"/>
              <a:t>.</a:t>
            </a:r>
            <a:endParaRPr lang="en-US" b="1" dirty="0" smtClean="0"/>
          </a:p>
          <a:p>
            <a:r>
              <a:rPr lang="bg-BG" dirty="0" smtClean="0"/>
              <a:t>Изберете посоченото поле, за да започнете писането на текстово съобщение.</a:t>
            </a:r>
            <a:r>
              <a:rPr lang="bg-BG" b="1" dirty="0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24971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2. Изпращане на текстови съобщения и стикери. </a:t>
            </a:r>
            <a:endParaRPr lang="bg-BG" b="1" dirty="0" smtClean="0"/>
          </a:p>
          <a:p>
            <a:r>
              <a:rPr lang="bg-BG" dirty="0" smtClean="0"/>
              <a:t>За да изпратите съобщението, натиснете посочения бутон.</a:t>
            </a:r>
            <a:endParaRPr lang="bg-B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57111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3. Изпращане на текстови съобщения и стикери. </a:t>
            </a:r>
            <a:endParaRPr lang="bg-BG" b="1" dirty="0" smtClean="0"/>
          </a:p>
          <a:p>
            <a:r>
              <a:rPr lang="bg-BG" dirty="0" smtClean="0"/>
              <a:t>Натиснете посочения бутон, за да отворите менюто с емотикони и моджита.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2569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4. Изпращане на текстови съобщения и стикери. Раздел Емотикони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В този раздел може да избирате различни емотикони. </a:t>
            </a:r>
            <a:endParaRPr lang="bg-B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8717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5. Изпращане на текстови съобщения и стикери. Раздел Моджита</a:t>
            </a:r>
            <a:r>
              <a:rPr lang="bg-BG" b="1" dirty="0" smtClean="0"/>
              <a:t>.</a:t>
            </a:r>
          </a:p>
          <a:p>
            <a:r>
              <a:rPr lang="bg-BG" dirty="0"/>
              <a:t>В този раздел може да избирате </a:t>
            </a:r>
            <a:r>
              <a:rPr lang="bg-BG" dirty="0" smtClean="0"/>
              <a:t>различни моджита.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746283" y="3356992"/>
            <a:ext cx="519386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dirty="0" smtClean="0"/>
              <a:t>Mojis са кратки видеоклипове, които можете да използвате, за да се изразявате в своите съобщения </a:t>
            </a:r>
            <a:r>
              <a:rPr lang="en-US" sz="1600" dirty="0" smtClean="0"/>
              <a:t>–</a:t>
            </a:r>
            <a:r>
              <a:rPr lang="bg-BG" sz="1600" dirty="0" smtClean="0"/>
              <a:t> </a:t>
            </a:r>
            <a:r>
              <a:rPr lang="ru-RU" sz="1600" dirty="0" smtClean="0"/>
              <a:t>за онези случаи, когато думите или емотиконите просто не са достатъчни.</a:t>
            </a:r>
          </a:p>
          <a:p>
            <a:pPr fontAlgn="base"/>
            <a:r>
              <a:rPr lang="ru-RU" sz="1600" dirty="0" smtClean="0"/>
              <a:t>В колекциите са избрани най-забавните и най-емблематични моменти от телевизията и филмите. Клипчетата можете да разлиствате, преглеждате и изпратите на своите приятели.</a:t>
            </a:r>
          </a:p>
          <a:p>
            <a:pPr fontAlgn="base"/>
            <a:r>
              <a:rPr lang="ru-RU" sz="1600" dirty="0" smtClean="0"/>
              <a:t>Към колекцията се добавят нови филми и символи през цялото време, затова непременно проверявайте разделите Moji за актуализации.</a:t>
            </a: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43880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5. Изпращане на текстови съобщения и стикери. Раздел Моджита.</a:t>
            </a:r>
            <a:endParaRPr lang="bg-BG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467544" y="5229200"/>
            <a:ext cx="5193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dirty="0" smtClean="0"/>
              <a:t>Популярните категории са на разположение:</a:t>
            </a:r>
          </a:p>
          <a:p>
            <a:pPr fontAlgn="base"/>
            <a:r>
              <a:rPr lang="ru-RU" sz="1600" dirty="0" smtClean="0"/>
              <a:t>Холивуд, Би Би Си, Енгри бърдс, Mъпетите, Bollywood, Spring и Love.</a:t>
            </a: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988179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5. Изпращане на текстови съобщения и стикери. Раздел Моджита. </a:t>
            </a:r>
          </a:p>
          <a:p>
            <a:r>
              <a:rPr lang="bg-BG" b="1" dirty="0" smtClean="0"/>
              <a:t> </a:t>
            </a:r>
            <a:endParaRPr lang="bg-BG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9741" y="2276872"/>
            <a:ext cx="56607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Намерете Moji, който искате да използвате. </a:t>
            </a:r>
          </a:p>
          <a:p>
            <a:r>
              <a:rPr lang="ru-RU" dirty="0" smtClean="0"/>
              <a:t>Можете да кликнете или да докоснете, за да го видите.</a:t>
            </a:r>
          </a:p>
          <a:p>
            <a:r>
              <a:rPr lang="ru-RU" dirty="0" smtClean="0"/>
              <a:t>Можете да търсите и като изберете бутона за търсене.</a:t>
            </a:r>
            <a:endParaRPr lang="bg-B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62371" y="4365104"/>
            <a:ext cx="6529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 да изпратите Moji, изберете го отново и след това натиснете Enter или кликнете или докоснете Send as normal.</a:t>
            </a:r>
            <a:endParaRPr lang="bg-BG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02"/>
          <a:stretch/>
        </p:blipFill>
        <p:spPr>
          <a:xfrm>
            <a:off x="551188" y="3356992"/>
            <a:ext cx="4999652" cy="648072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371" y="4688269"/>
            <a:ext cx="6953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5452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съобщения и стикери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5. Изпращане на текстови съобщения и стикери. Раздел Моджита. </a:t>
            </a:r>
          </a:p>
          <a:p>
            <a:r>
              <a:rPr lang="bg-BG" b="1" dirty="0" smtClean="0"/>
              <a:t> </a:t>
            </a:r>
            <a:endParaRPr lang="bg-BG" b="1" dirty="0"/>
          </a:p>
        </p:txBody>
      </p:sp>
      <p:pic>
        <p:nvPicPr>
          <p:cNvPr id="3074" name="Picture 2" descr="https://az705183.vo.msecnd.net/onlinesupportmedia/onlinesupport/media/skype/screenshots/fa34582/fa34582_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63"/>
          <a:stretch/>
        </p:blipFill>
        <p:spPr bwMode="auto">
          <a:xfrm>
            <a:off x="5940152" y="1772816"/>
            <a:ext cx="2286000" cy="240438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7" name="TextBox 6"/>
          <p:cNvSpPr txBox="1"/>
          <p:nvPr/>
        </p:nvSpPr>
        <p:spPr>
          <a:xfrm>
            <a:off x="794573" y="3194101"/>
            <a:ext cx="48965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dirty="0" smtClean="0"/>
              <a:t>Mojis не се поддържат на Windows XP и Vista.</a:t>
            </a:r>
            <a:endParaRPr lang="bg-BG" dirty="0" smtClean="0"/>
          </a:p>
          <a:p>
            <a:pPr fontAlgn="base"/>
            <a:r>
              <a:rPr lang="ru-RU" dirty="0" smtClean="0"/>
              <a:t>Ако версията на Skype не може да възпроизведе вашите получени Mojis, вместо тях ще получите интернет връзка, за да ги видите.</a:t>
            </a:r>
          </a:p>
          <a:p>
            <a:pPr fontAlgn="base"/>
            <a:r>
              <a:rPr lang="ru-RU" dirty="0" smtClean="0"/>
              <a:t>Някои Mojis са достъпни само в определени региони. Въпреки това, можете да получите Moji от приятелите си където и да сте в света.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71539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394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Skype - съобщения и стикери</vt:lpstr>
      <vt:lpstr>Skype - съобщения и стикери</vt:lpstr>
      <vt:lpstr>Skype - съобщения и стикери</vt:lpstr>
      <vt:lpstr>Skype - съобщения и стикери</vt:lpstr>
      <vt:lpstr>Skype - съобщения и стикери</vt:lpstr>
      <vt:lpstr>Skype - съобщения и стикери</vt:lpstr>
      <vt:lpstr>Skype - съобщения и стикери</vt:lpstr>
      <vt:lpstr>Skype - съобщения и стикери</vt:lpstr>
      <vt:lpstr>Skype - съобщения и стикери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40</cp:revision>
  <dcterms:created xsi:type="dcterms:W3CDTF">2018-01-31T14:01:21Z</dcterms:created>
  <dcterms:modified xsi:type="dcterms:W3CDTF">2018-02-01T09:40:19Z</dcterms:modified>
</cp:coreProperties>
</file>