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FD54-0C1B-440B-ACF5-A95742C25325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3DDC-631B-4273-8C07-D1FF9824723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06218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FD54-0C1B-440B-ACF5-A95742C25325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3DDC-631B-4273-8C07-D1FF9824723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06150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FD54-0C1B-440B-ACF5-A95742C25325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3DDC-631B-4273-8C07-D1FF9824723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87679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FD54-0C1B-440B-ACF5-A95742C25325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3DDC-631B-4273-8C07-D1FF9824723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78852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FD54-0C1B-440B-ACF5-A95742C25325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3DDC-631B-4273-8C07-D1FF9824723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8213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FD54-0C1B-440B-ACF5-A95742C25325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3DDC-631B-4273-8C07-D1FF9824723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73425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FD54-0C1B-440B-ACF5-A95742C25325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3DDC-631B-4273-8C07-D1FF9824723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00885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FD54-0C1B-440B-ACF5-A95742C25325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3DDC-631B-4273-8C07-D1FF9824723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54302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FD54-0C1B-440B-ACF5-A95742C25325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3DDC-631B-4273-8C07-D1FF9824723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1416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FD54-0C1B-440B-ACF5-A95742C25325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3DDC-631B-4273-8C07-D1FF9824723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6834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FD54-0C1B-440B-ACF5-A95742C25325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3DDC-631B-4273-8C07-D1FF9824723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88565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0FD54-0C1B-440B-ACF5-A95742C25325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63DDC-631B-4273-8C07-D1FF9824723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20426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Messenger- </a:t>
            </a:r>
            <a:r>
              <a:rPr lang="bg-BG" dirty="0"/>
              <a:t>гласово съобщение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01058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Messenger- </a:t>
            </a:r>
            <a:r>
              <a:rPr lang="bg-BG" dirty="0"/>
              <a:t>гласово съобщение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56221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en-US" dirty="0"/>
              <a:t>Messenger- </a:t>
            </a:r>
            <a:r>
              <a:rPr lang="bg-BG" dirty="0"/>
              <a:t>гласово съобщение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340768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043608" y="1628800"/>
            <a:ext cx="4094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Изпращане на гласово съобщение. </a:t>
            </a:r>
          </a:p>
          <a:p>
            <a:r>
              <a:rPr lang="bg-BG" dirty="0" smtClean="0"/>
              <a:t>Изберете контакт от списъка с абонати.</a:t>
            </a:r>
            <a:r>
              <a:rPr lang="en-US" b="1" dirty="0" smtClean="0"/>
              <a:t>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2573797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Messenger- </a:t>
            </a:r>
            <a:r>
              <a:rPr lang="bg-BG" dirty="0"/>
              <a:t>гласово съобщение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412776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043609" y="1628800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Изпращане на гласово съобщение. </a:t>
            </a:r>
          </a:p>
          <a:p>
            <a:r>
              <a:rPr lang="bg-BG" dirty="0" smtClean="0"/>
              <a:t>Задръжте посочения бутон, за да започне запис на вашето гласово съобщение.</a:t>
            </a:r>
            <a:r>
              <a:rPr lang="en-US" b="1" dirty="0" smtClean="0"/>
              <a:t>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1628211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Messenger- </a:t>
            </a:r>
            <a:r>
              <a:rPr lang="bg-BG" dirty="0"/>
              <a:t>гласово съобщение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556792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043609" y="1628800"/>
            <a:ext cx="45365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Изпращане на гласово съобщение. </a:t>
            </a:r>
          </a:p>
          <a:p>
            <a:r>
              <a:rPr lang="bg-BG" dirty="0" smtClean="0"/>
              <a:t>Докато тече записването на съобщеншието, индикаторът ще реагира.</a:t>
            </a:r>
          </a:p>
          <a:p>
            <a:r>
              <a:rPr lang="bg-BG" smtClean="0"/>
              <a:t>Пуснете бутона и вашето съобщение ще бъде изпратено.</a:t>
            </a:r>
            <a:r>
              <a:rPr lang="en-US" b="1" smtClean="0"/>
              <a:t>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2452172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69</Words>
  <Application>Microsoft Office PowerPoint</Application>
  <PresentationFormat>On-screen Show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Messenger- гласово съобщение</vt:lpstr>
      <vt:lpstr>Messenger- гласово съобщение</vt:lpstr>
      <vt:lpstr>Messenger- гласово съобщение</vt:lpstr>
      <vt:lpstr>Messenger- гласово съобщение</vt:lpstr>
      <vt:lpstr>Messenger- гласово съобщение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User-01</dc:creator>
  <cp:lastModifiedBy>User-01</cp:lastModifiedBy>
  <cp:revision>4</cp:revision>
  <dcterms:created xsi:type="dcterms:W3CDTF">2018-01-30T10:08:25Z</dcterms:created>
  <dcterms:modified xsi:type="dcterms:W3CDTF">2018-01-30T10:18:09Z</dcterms:modified>
</cp:coreProperties>
</file>