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621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615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767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885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3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34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088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43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416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83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856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FD54-0C1B-440B-ACF5-A95742C25325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DDC-631B-4273-8C07-D1FF982472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042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Messenger- </a:t>
            </a:r>
            <a:r>
              <a:rPr lang="bg-BG" dirty="0"/>
              <a:t>гласово съобщение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105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Messenger- </a:t>
            </a:r>
            <a:r>
              <a:rPr lang="bg-BG" dirty="0"/>
              <a:t>гласово съобщение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622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/>
              <a:t>Messenger- </a:t>
            </a:r>
            <a:r>
              <a:rPr lang="bg-BG" dirty="0"/>
              <a:t>гласово съобщение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340768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43608" y="1628800"/>
            <a:ext cx="4094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на гласово съобщение. </a:t>
            </a:r>
          </a:p>
          <a:p>
            <a:r>
              <a:rPr lang="bg-BG" dirty="0" smtClean="0"/>
              <a:t>Изберете контакт от списъка с абонати.</a:t>
            </a:r>
            <a:r>
              <a:rPr lang="en-US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57379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Messenger- </a:t>
            </a:r>
            <a:r>
              <a:rPr lang="bg-BG" dirty="0"/>
              <a:t>гласово съобщение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412776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43609" y="162880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на гласово съобщение. </a:t>
            </a:r>
          </a:p>
          <a:p>
            <a:r>
              <a:rPr lang="bg-BG" dirty="0" smtClean="0"/>
              <a:t>Задръжте посочения бутон, за да започне запис на вашето гласово съобщение.</a:t>
            </a:r>
            <a:r>
              <a:rPr lang="en-US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62821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Messenger- </a:t>
            </a:r>
            <a:r>
              <a:rPr lang="bg-BG" dirty="0"/>
              <a:t>гласово съобщение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556792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43609" y="1628800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на гласово съобщение. </a:t>
            </a:r>
          </a:p>
          <a:p>
            <a:r>
              <a:rPr lang="bg-BG" dirty="0" smtClean="0"/>
              <a:t>Докато тече записването на съобщеншието, индикаторът ще реагира.</a:t>
            </a:r>
          </a:p>
          <a:p>
            <a:r>
              <a:rPr lang="bg-BG" smtClean="0"/>
              <a:t>Пуснете бутона и вашето съобщение ще бъде изпратено.</a:t>
            </a:r>
            <a:r>
              <a:rPr lang="en-US" b="1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45217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Messenger- гласово съобщение</vt:lpstr>
      <vt:lpstr>Messenger- гласово съобщение</vt:lpstr>
      <vt:lpstr>Messenger- гласово съобщение</vt:lpstr>
      <vt:lpstr>Messenger- гласово съобщение</vt:lpstr>
      <vt:lpstr>Messenger- гласово съобщение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4</cp:revision>
  <dcterms:created xsi:type="dcterms:W3CDTF">2018-01-30T10:08:25Z</dcterms:created>
  <dcterms:modified xsi:type="dcterms:W3CDTF">2018-01-30T10:18:09Z</dcterms:modified>
</cp:coreProperties>
</file>