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0FD54-0C1B-440B-ACF5-A95742C25325}" type="datetimeFigureOut">
              <a:rPr lang="bg-BG" smtClean="0"/>
              <a:t>30.1.2018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63DDC-631B-4273-8C07-D1FF9824723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306218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0FD54-0C1B-440B-ACF5-A95742C25325}" type="datetimeFigureOut">
              <a:rPr lang="bg-BG" smtClean="0"/>
              <a:t>30.1.2018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63DDC-631B-4273-8C07-D1FF9824723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2061507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0FD54-0C1B-440B-ACF5-A95742C25325}" type="datetimeFigureOut">
              <a:rPr lang="bg-BG" smtClean="0"/>
              <a:t>30.1.2018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63DDC-631B-4273-8C07-D1FF9824723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687679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0FD54-0C1B-440B-ACF5-A95742C25325}" type="datetimeFigureOut">
              <a:rPr lang="bg-BG" smtClean="0"/>
              <a:t>30.1.2018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63DDC-631B-4273-8C07-D1FF9824723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78852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0FD54-0C1B-440B-ACF5-A95742C25325}" type="datetimeFigureOut">
              <a:rPr lang="bg-BG" smtClean="0"/>
              <a:t>30.1.2018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63DDC-631B-4273-8C07-D1FF9824723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282137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0FD54-0C1B-440B-ACF5-A95742C25325}" type="datetimeFigureOut">
              <a:rPr lang="bg-BG" smtClean="0"/>
              <a:t>30.1.2018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63DDC-631B-4273-8C07-D1FF9824723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173425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0FD54-0C1B-440B-ACF5-A95742C25325}" type="datetimeFigureOut">
              <a:rPr lang="bg-BG" smtClean="0"/>
              <a:t>30.1.2018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63DDC-631B-4273-8C07-D1FF9824723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0008857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0FD54-0C1B-440B-ACF5-A95742C25325}" type="datetimeFigureOut">
              <a:rPr lang="bg-BG" smtClean="0"/>
              <a:t>30.1.2018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63DDC-631B-4273-8C07-D1FF9824723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254302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0FD54-0C1B-440B-ACF5-A95742C25325}" type="datetimeFigureOut">
              <a:rPr lang="bg-BG" smtClean="0"/>
              <a:t>30.1.2018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63DDC-631B-4273-8C07-D1FF9824723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214167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0FD54-0C1B-440B-ACF5-A95742C25325}" type="datetimeFigureOut">
              <a:rPr lang="bg-BG" smtClean="0"/>
              <a:t>30.1.2018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63DDC-631B-4273-8C07-D1FF9824723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68348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0FD54-0C1B-440B-ACF5-A95742C25325}" type="datetimeFigureOut">
              <a:rPr lang="bg-BG" smtClean="0"/>
              <a:t>30.1.2018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63DDC-631B-4273-8C07-D1FF9824723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88565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B0FD54-0C1B-440B-ACF5-A95742C25325}" type="datetimeFigureOut">
              <a:rPr lang="bg-BG" smtClean="0"/>
              <a:t>30.1.2018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F63DDC-631B-4273-8C07-D1FF9824723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20426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Messenger- </a:t>
            </a:r>
            <a:r>
              <a:rPr lang="bg-BG" dirty="0"/>
              <a:t>гласово съобщение</a:t>
            </a:r>
            <a:endParaRPr lang="bg-B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3010580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Messenger- </a:t>
            </a:r>
            <a:r>
              <a:rPr lang="bg-BG" dirty="0"/>
              <a:t>гласово съобщение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7562218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/>
          <a:lstStyle/>
          <a:p>
            <a:r>
              <a:rPr lang="en-US" dirty="0"/>
              <a:t>Messenger- </a:t>
            </a:r>
            <a:r>
              <a:rPr lang="bg-BG" dirty="0"/>
              <a:t>гласово съобщение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4" y="1340768"/>
            <a:ext cx="2548117" cy="4525963"/>
          </a:xfrm>
        </p:spPr>
      </p:pic>
      <p:sp>
        <p:nvSpPr>
          <p:cNvPr id="5" name="TextBox 4"/>
          <p:cNvSpPr txBox="1"/>
          <p:nvPr/>
        </p:nvSpPr>
        <p:spPr>
          <a:xfrm>
            <a:off x="1043608" y="1628800"/>
            <a:ext cx="40945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bg-BG" b="1" dirty="0" smtClean="0"/>
              <a:t>Изпращане на гласово съобщение. </a:t>
            </a:r>
          </a:p>
          <a:p>
            <a:r>
              <a:rPr lang="bg-BG" dirty="0" smtClean="0"/>
              <a:t>Изберете контакт от списъка с абонати.</a:t>
            </a:r>
            <a:r>
              <a:rPr lang="en-US" b="1" dirty="0" smtClean="0"/>
              <a:t> </a:t>
            </a:r>
            <a:endParaRPr lang="bg-BG" b="1" dirty="0"/>
          </a:p>
        </p:txBody>
      </p:sp>
    </p:spTree>
    <p:extLst>
      <p:ext uri="{BB962C8B-B14F-4D97-AF65-F5344CB8AC3E}">
        <p14:creationId xmlns:p14="http://schemas.microsoft.com/office/powerpoint/2010/main" val="25737979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Messenger- </a:t>
            </a:r>
            <a:r>
              <a:rPr lang="bg-BG" dirty="0"/>
              <a:t>гласово съобщение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1412776"/>
            <a:ext cx="2548117" cy="4525963"/>
          </a:xfrm>
        </p:spPr>
      </p:pic>
      <p:sp>
        <p:nvSpPr>
          <p:cNvPr id="5" name="TextBox 4"/>
          <p:cNvSpPr txBox="1"/>
          <p:nvPr/>
        </p:nvSpPr>
        <p:spPr>
          <a:xfrm>
            <a:off x="1043609" y="1628800"/>
            <a:ext cx="45365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bg-BG" b="1" dirty="0" smtClean="0"/>
              <a:t>Изпращане на гласово съобщение. </a:t>
            </a:r>
          </a:p>
          <a:p>
            <a:r>
              <a:rPr lang="bg-BG" dirty="0" smtClean="0"/>
              <a:t>Задръжте посочения бутон, за да започне запис на вашето гласово съобщение.</a:t>
            </a:r>
            <a:r>
              <a:rPr lang="en-US" b="1" dirty="0" smtClean="0"/>
              <a:t> </a:t>
            </a:r>
            <a:endParaRPr lang="bg-BG" b="1" dirty="0"/>
          </a:p>
        </p:txBody>
      </p:sp>
    </p:spTree>
    <p:extLst>
      <p:ext uri="{BB962C8B-B14F-4D97-AF65-F5344CB8AC3E}">
        <p14:creationId xmlns:p14="http://schemas.microsoft.com/office/powerpoint/2010/main" val="16282112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Messenger- </a:t>
            </a:r>
            <a:r>
              <a:rPr lang="bg-BG" dirty="0"/>
              <a:t>гласово съобщение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4" y="1556792"/>
            <a:ext cx="2548117" cy="4525963"/>
          </a:xfrm>
        </p:spPr>
      </p:pic>
      <p:sp>
        <p:nvSpPr>
          <p:cNvPr id="5" name="TextBox 4"/>
          <p:cNvSpPr txBox="1"/>
          <p:nvPr/>
        </p:nvSpPr>
        <p:spPr>
          <a:xfrm>
            <a:off x="1043609" y="1628800"/>
            <a:ext cx="453650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bg-BG" b="1" dirty="0" smtClean="0"/>
              <a:t>Изпращане на гласово съобщение. </a:t>
            </a:r>
          </a:p>
          <a:p>
            <a:r>
              <a:rPr lang="bg-BG" dirty="0" smtClean="0"/>
              <a:t>Докато тече записването на съобщеншието, индикаторът ще реагира.</a:t>
            </a:r>
          </a:p>
          <a:p>
            <a:r>
              <a:rPr lang="bg-BG" smtClean="0"/>
              <a:t>Пуснете бутона и вашето съобщение ще бъде изпратено.</a:t>
            </a:r>
            <a:r>
              <a:rPr lang="en-US" b="1" smtClean="0"/>
              <a:t> </a:t>
            </a:r>
            <a:endParaRPr lang="bg-BG" b="1" dirty="0"/>
          </a:p>
        </p:txBody>
      </p:sp>
    </p:spTree>
    <p:extLst>
      <p:ext uri="{BB962C8B-B14F-4D97-AF65-F5344CB8AC3E}">
        <p14:creationId xmlns:p14="http://schemas.microsoft.com/office/powerpoint/2010/main" val="24521729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69</Words>
  <Application>Microsoft Office PowerPoint</Application>
  <PresentationFormat>On-screen Show (4:3)</PresentationFormat>
  <Paragraphs>12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Messenger- гласово съобщение</vt:lpstr>
      <vt:lpstr>Messenger- гласово съобщение</vt:lpstr>
      <vt:lpstr>Messenger- гласово съобщение</vt:lpstr>
      <vt:lpstr>Messenger- гласово съобщение</vt:lpstr>
      <vt:lpstr>Messenger- гласово съобщение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User-01</dc:creator>
  <cp:lastModifiedBy>User-01</cp:lastModifiedBy>
  <cp:revision>4</cp:revision>
  <dcterms:created xsi:type="dcterms:W3CDTF">2018-01-30T10:08:25Z</dcterms:created>
  <dcterms:modified xsi:type="dcterms:W3CDTF">2018-01-30T10:18:09Z</dcterms:modified>
</cp:coreProperties>
</file>