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9" autoAdjust="0"/>
    <p:restoredTop sz="94660"/>
  </p:normalViewPr>
  <p:slideViewPr>
    <p:cSldViewPr>
      <p:cViewPr varScale="1">
        <p:scale>
          <a:sx n="70" d="100"/>
          <a:sy n="70" d="100"/>
        </p:scale>
        <p:origin x="13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Как да проведа видео чат в </a:t>
            </a:r>
            <a:r>
              <a:rPr lang="en-US" dirty="0" err="1" smtClean="0"/>
              <a:t>ooVoo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9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Първи настройки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1</a:t>
            </a:r>
            <a:r>
              <a:rPr lang="bg-BG" b="1" dirty="0" smtClean="0"/>
              <a:t>. </a:t>
            </a:r>
            <a:r>
              <a:rPr lang="ru-RU" b="1" dirty="0"/>
              <a:t>Намерете ooVoo на вашето устройство. </a:t>
            </a:r>
            <a:r>
              <a:rPr lang="ru-RU" dirty="0"/>
              <a:t>Как да направите това зависи от устройството, което използвате. OoVoo изисква Windows XP или по-нова, Mac OSX 10.7 или по-нова версия, Android 2.2 или по-нова версия или iOS 6.0 или по-нова версия. </a:t>
            </a:r>
            <a:endParaRPr lang="ru-RU" dirty="0" smtClean="0"/>
          </a:p>
          <a:p>
            <a:pPr marL="347472" indent="-347472">
              <a:buNone/>
            </a:pPr>
            <a:r>
              <a:rPr lang="ru-RU" dirty="0" smtClean="0"/>
              <a:t>	Независимо </a:t>
            </a:r>
            <a:r>
              <a:rPr lang="ru-RU" dirty="0"/>
              <a:t>от устройството си, той винаги ще бъде свободен за изтегляне.</a:t>
            </a:r>
            <a:endParaRPr lang="bg-BG" dirty="0" smtClean="0"/>
          </a:p>
          <a:p>
            <a:pPr lvl="1"/>
            <a:r>
              <a:rPr lang="ru-RU" dirty="0"/>
              <a:t>Ако използвате компютър, отидете на oovoo.com. Кликнете върху черния овал в дъното, който казва: "Изтеглете ooVoo." Следвайте указанията в прозореца, който се появява</a:t>
            </a:r>
            <a:r>
              <a:rPr lang="ru-RU" dirty="0" smtClean="0"/>
              <a:t>.</a:t>
            </a:r>
          </a:p>
          <a:p>
            <a:pPr lvl="1"/>
            <a:r>
              <a:rPr lang="bg-BG" dirty="0"/>
              <a:t>Ако използвате </a:t>
            </a:r>
            <a:r>
              <a:rPr lang="en-US" dirty="0" err="1"/>
              <a:t>Iphone</a:t>
            </a:r>
            <a:r>
              <a:rPr lang="en-US" dirty="0"/>
              <a:t> </a:t>
            </a:r>
            <a:r>
              <a:rPr lang="bg-BG" dirty="0"/>
              <a:t>или </a:t>
            </a:r>
            <a:r>
              <a:rPr lang="en-US" dirty="0" err="1"/>
              <a:t>Ipad</a:t>
            </a:r>
            <a:r>
              <a:rPr lang="en-US" dirty="0"/>
              <a:t>, </a:t>
            </a:r>
            <a:r>
              <a:rPr lang="bg-BG" dirty="0"/>
              <a:t>потърсете </a:t>
            </a:r>
            <a:r>
              <a:rPr lang="en-US" dirty="0" err="1"/>
              <a:t>ooVoo</a:t>
            </a:r>
            <a:r>
              <a:rPr lang="en-US" dirty="0"/>
              <a:t> </a:t>
            </a:r>
            <a:r>
              <a:rPr lang="bg-BG" dirty="0"/>
              <a:t>в </a:t>
            </a:r>
            <a:r>
              <a:rPr lang="en-US" dirty="0"/>
              <a:t>iTunes App Store </a:t>
            </a:r>
            <a:r>
              <a:rPr lang="bg-BG" dirty="0"/>
              <a:t>и кликнете върху изтеглянето</a:t>
            </a:r>
            <a:r>
              <a:rPr lang="bg-BG" dirty="0" smtClean="0"/>
              <a:t>.</a:t>
            </a:r>
            <a:endParaRPr lang="en-US" dirty="0" smtClean="0"/>
          </a:p>
          <a:p>
            <a:pPr lvl="1"/>
            <a:r>
              <a:rPr lang="bg-BG" dirty="0"/>
              <a:t>Ако използвате устройство с </a:t>
            </a:r>
            <a:r>
              <a:rPr lang="en-US" dirty="0"/>
              <a:t>Android, </a:t>
            </a:r>
            <a:r>
              <a:rPr lang="bg-BG" dirty="0"/>
              <a:t>потърсете </a:t>
            </a:r>
            <a:r>
              <a:rPr lang="en-US" dirty="0" err="1"/>
              <a:t>ooVoo</a:t>
            </a:r>
            <a:r>
              <a:rPr lang="en-US" dirty="0"/>
              <a:t> </a:t>
            </a:r>
            <a:r>
              <a:rPr lang="bg-BG" dirty="0"/>
              <a:t>в </a:t>
            </a:r>
            <a:r>
              <a:rPr lang="en-US" dirty="0"/>
              <a:t>Google Play </a:t>
            </a:r>
            <a:r>
              <a:rPr lang="bg-BG" dirty="0"/>
              <a:t>Магазин и кликнете върху изтеглянето.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34" y="1596788"/>
            <a:ext cx="2743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4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Първи настройки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2</a:t>
            </a:r>
            <a:r>
              <a:rPr lang="bg-BG" b="1" dirty="0" smtClean="0"/>
              <a:t>. </a:t>
            </a:r>
            <a:r>
              <a:rPr lang="bg-BG" b="1" dirty="0"/>
              <a:t>Приемете </a:t>
            </a:r>
            <a:r>
              <a:rPr lang="bg-BG" b="1" dirty="0" smtClean="0"/>
              <a:t>условията. </a:t>
            </a:r>
            <a:r>
              <a:rPr lang="ru-RU" dirty="0"/>
              <a:t>OoVoo ще трябва да има достъп до определена информация, за да работи. Прочетете Общите условия и кликнете върху "Приемам". След няколко минути, ooVoo ще бъде настроен и готов за употреба.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00200"/>
            <a:ext cx="270033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98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Първи настройки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3</a:t>
            </a:r>
            <a:r>
              <a:rPr lang="bg-BG" b="1" dirty="0" smtClean="0"/>
              <a:t>. </a:t>
            </a:r>
            <a:r>
              <a:rPr lang="bg-BG" b="1" dirty="0"/>
              <a:t>Регистрирайте се или влезте. </a:t>
            </a:r>
            <a:r>
              <a:rPr lang="en-US" dirty="0"/>
              <a:t> </a:t>
            </a:r>
            <a:r>
              <a:rPr lang="ru-RU" dirty="0"/>
              <a:t> Ако вече имате </a:t>
            </a:r>
            <a:r>
              <a:rPr lang="ru-RU" dirty="0" smtClean="0"/>
              <a:t>акаунт в </a:t>
            </a:r>
            <a:r>
              <a:rPr lang="ru-RU" dirty="0"/>
              <a:t>ooVoo, можете просто да влезете в този момент. Ако не, ooVoo ще ви помоли да създадете профил, като въведете вашето име, имейл, парола, рожден ден, пол и потребителско име. </a:t>
            </a:r>
            <a:endParaRPr lang="ru-RU" dirty="0" smtClean="0"/>
          </a:p>
          <a:p>
            <a:pPr lvl="1"/>
            <a:r>
              <a:rPr lang="ru-RU" dirty="0" smtClean="0"/>
              <a:t>Не </a:t>
            </a:r>
            <a:r>
              <a:rPr lang="ru-RU" dirty="0"/>
              <a:t>забравяйте, че след като създадете потребителско име, няма да можете да го промените</a:t>
            </a:r>
            <a:r>
              <a:rPr lang="ru-RU" dirty="0" smtClean="0"/>
              <a:t>. </a:t>
            </a:r>
          </a:p>
          <a:p>
            <a:pPr lvl="1"/>
            <a:r>
              <a:rPr lang="ru-RU" dirty="0"/>
              <a:t>Можете също да регистрирате профил чрез Facebook. Ако сте избрали това, информацията ви ще бъде въведена автоматично. Просто кликнете върху бутона в долната част на екрана, който казва: "Свържете се с Facebook." </a:t>
            </a:r>
            <a:endParaRPr lang="ru-RU" dirty="0" smtClean="0"/>
          </a:p>
          <a:p>
            <a:pPr lvl="1"/>
            <a:r>
              <a:rPr lang="ru-RU" dirty="0"/>
              <a:t>Трябва да сте навършили 13 години, за да създадете </a:t>
            </a:r>
            <a:r>
              <a:rPr lang="ru-RU" dirty="0" smtClean="0"/>
              <a:t>акаунт/профил в ooVoo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00200"/>
            <a:ext cx="270033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34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106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Как да проведа видео чат в ooVoo</vt:lpstr>
      <vt:lpstr>Първи настройки</vt:lpstr>
      <vt:lpstr>Първи настройки</vt:lpstr>
      <vt:lpstr>Първи настройки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да проведа видео чат в oovoo</dc:title>
  <dc:creator>Administrator</dc:creator>
  <cp:lastModifiedBy>user</cp:lastModifiedBy>
  <cp:revision>27</cp:revision>
  <dcterms:created xsi:type="dcterms:W3CDTF">2006-08-16T00:00:00Z</dcterms:created>
  <dcterms:modified xsi:type="dcterms:W3CDTF">2018-01-30T22:27:45Z</dcterms:modified>
</cp:coreProperties>
</file>