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5" r:id="rId5"/>
    <p:sldId id="315" r:id="rId6"/>
    <p:sldId id="314" r:id="rId7"/>
    <p:sldId id="316" r:id="rId8"/>
    <p:sldId id="317" r:id="rId9"/>
    <p:sldId id="318" r:id="rId10"/>
    <p:sldId id="320" r:id="rId11"/>
    <p:sldId id="319" r:id="rId12"/>
    <p:sldId id="321" r:id="rId13"/>
    <p:sldId id="323" r:id="rId14"/>
    <p:sldId id="324" r:id="rId15"/>
    <p:sldId id="325" r:id="rId16"/>
    <p:sldId id="326" r:id="rId17"/>
    <p:sldId id="322" r:id="rId18"/>
  </p:sldIdLst>
  <p:sldSz cx="12188825" cy="6858000"/>
  <p:notesSz cx="6858000" cy="9144000"/>
  <p:custDataLst>
    <p:tags r:id="rId21"/>
  </p:custDataLst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36" autoAdjust="0"/>
    <p:restoredTop sz="94629" autoAdjust="0"/>
  </p:normalViewPr>
  <p:slideViewPr>
    <p:cSldViewPr showGuides="1">
      <p:cViewPr>
        <p:scale>
          <a:sx n="75" d="100"/>
          <a:sy n="75" d="100"/>
        </p:scale>
        <p:origin x="-672" y="-9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355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DA14D5CE-94E2-421E-A773-17242EB2F00D}" type="datetime1">
              <a:rPr lang="el-GR" smtClean="0"/>
              <a:pPr algn="r" rtl="0"/>
              <a:t>23/5/2018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el-GR"/>
              <a:pPr algn="r" rtl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7C63F47-05B9-4E1C-B656-D164BA0F9FA8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 dirty="0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noProof="0" dirty="0" smtClean="0"/>
              <a:t>Στυλ υποδείγματος κειμένου</a:t>
            </a:r>
            <a:endParaRPr lang="el-GR" noProof="0" dirty="0"/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5703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78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l-GR" noProof="0" smtClean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80FC8B3-0C6B-4133-A373-F3C43F55CCD3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 rtlCol="0"/>
          <a:lstStyle/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F522F7A-0DB9-4501-98EC-2CBCF555D736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1E8C6A-4A6D-485F-96EB-FC65364BEB94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941782F-5A7F-49CD-B68F-C6DA1453E4EE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188566-0978-4C4B-906C-C00F29C9E565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 smtClean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</p:txBody>
      </p:sp>
      <p:sp>
        <p:nvSpPr>
          <p:cNvPr id="6" name="Σύμβολ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4A54F1-8371-4517-9AE2-339F6F9642B4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 smtClean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3C0F0B0-2F8F-4F66-A8AF-B164837EAE99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7515D76-C5F8-4308-AFA2-4800D5FB5236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  <a:p>
            <a:pPr lvl="1" rtl="0"/>
            <a:r>
              <a:rPr lang="el-GR" noProof="0" smtClean="0"/>
              <a:t>Δεύτερου επιπέδου</a:t>
            </a:r>
          </a:p>
          <a:p>
            <a:pPr lvl="2" rtl="0"/>
            <a:r>
              <a:rPr lang="el-GR" noProof="0" smtClean="0"/>
              <a:t>Τρίτου επιπέδου</a:t>
            </a:r>
          </a:p>
          <a:p>
            <a:pPr lvl="3" rtl="0"/>
            <a:r>
              <a:rPr lang="el-GR" noProof="0" smtClean="0"/>
              <a:t>Τέταρτου επιπέδου</a:t>
            </a:r>
          </a:p>
          <a:p>
            <a:pPr lvl="4" rtl="0"/>
            <a:r>
              <a:rPr lang="el-GR" noProof="0" smtClean="0"/>
              <a:t>Πέμπτου επιπέδου</a:t>
            </a:r>
            <a:endParaRPr lang="el-GR" noProof="0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313C684-8691-4479-BADE-5A6DE08A7F61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μβολο κράτησης θέσης εικόνας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l-GR" noProof="0" smtClean="0"/>
              <a:t>Κάντε κλικ στο εικονίδιο για να προσθέσετε μια εικόνα</a:t>
            </a:r>
            <a:endParaRPr lang="el-GR" noProof="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smtClean="0"/>
              <a:t>Kλικ για επεξεργασία του τίτλου</a:t>
            </a:r>
            <a:endParaRPr lang="el-GR" noProof="0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l-GR" noProof="0" smtClean="0"/>
              <a:t>Kλικ για επεξεργασία των στυλ του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4C50843-64CE-44BE-A859-97B618FF540B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el-GR" noProof="0"/>
              <a:pPr rtl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dirty="0" smtClean="0"/>
              <a:t>Στυλ κύριου τίτλου</a:t>
            </a:r>
            <a:endParaRPr lang="el-GR" noProof="0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noProof="0" dirty="0"/>
              <a:t>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673F-ECC7-42DC-96C0-8951E5A86711}" type="datetime1">
              <a:rPr lang="el-GR" smtClean="0"/>
              <a:pPr/>
              <a:t>23/5/2018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duweb-project.e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ctrTitle"/>
          </p:nvPr>
        </p:nvSpPr>
        <p:spPr>
          <a:xfrm>
            <a:off x="405781" y="1484784"/>
            <a:ext cx="9709718" cy="2232248"/>
          </a:xfrm>
        </p:spPr>
        <p:txBody>
          <a:bodyPr rtlCol="0"/>
          <a:lstStyle/>
          <a:p>
            <a:pPr rtl="0"/>
            <a:r>
              <a:rPr lang="el-GR" dirty="0" smtClean="0">
                <a:latin typeface="Calibri" pitchFamily="34" charset="0"/>
              </a:rPr>
              <a:t>Δημιουργία Λογαριασμού στο </a:t>
            </a:r>
            <a:r>
              <a:rPr lang="en-US" dirty="0" smtClean="0">
                <a:latin typeface="Calibri" pitchFamily="34" charset="0"/>
              </a:rPr>
              <a:t>Skype</a:t>
            </a:r>
            <a:endParaRPr lang="el-GR" dirty="0">
              <a:latin typeface="Calibri" pitchFamily="34" charset="0"/>
            </a:endParaRPr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261764" y="3861048"/>
            <a:ext cx="11449271" cy="936104"/>
          </a:xfrm>
        </p:spPr>
        <p:txBody>
          <a:bodyPr rtlCol="0">
            <a:normAutofit/>
          </a:bodyPr>
          <a:lstStyle/>
          <a:p>
            <a:r>
              <a:rPr lang="el-GR" cap="none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Συγγραφή:Αγκαθίδης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-</a:t>
            </a:r>
            <a:r>
              <a:rPr lang="el-GR" cap="none" dirty="0" err="1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Καραδάκης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el-GR" cap="none" dirty="0" err="1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Νικήτας,Δανιηλίδου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 Αφροδίτη,</a:t>
            </a:r>
          </a:p>
          <a:p>
            <a:r>
              <a:rPr lang="el-GR" cap="none" dirty="0" err="1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Δελτσίδη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 Αναστασία, </a:t>
            </a:r>
            <a:r>
              <a:rPr lang="el-GR" cap="none" dirty="0" err="1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Πιτσιόρλας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 Ανδρέας (Μαθητές της Β &amp; Γ’ Γυμνασίου)</a:t>
            </a:r>
          </a:p>
          <a:p>
            <a:pPr rtl="0"/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Γενική επιμέλεια: Μαλλιαρού Παναγιώτα, </a:t>
            </a:r>
            <a:r>
              <a:rPr lang="el-GR" cap="none" dirty="0" err="1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Μονέφτση</a:t>
            </a:r>
            <a:r>
              <a:rPr lang="el-GR" cap="none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</a:rPr>
              <a:t> Άννα, Καθηγήτριες Πληροφορικής</a:t>
            </a:r>
          </a:p>
          <a:p>
            <a:endParaRPr lang="el-GR" dirty="0" smtClean="0"/>
          </a:p>
          <a:p>
            <a:endParaRPr lang="el-GR" dirty="0" smtClean="0"/>
          </a:p>
          <a:p>
            <a:pPr rtl="0"/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1" y="5873115"/>
            <a:ext cx="763284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cap="all" spc="200" dirty="0" smtClean="0">
                <a:latin typeface="Calibri" pitchFamily="34" charset="0"/>
              </a:rPr>
              <a:t>Στο </a:t>
            </a:r>
            <a:r>
              <a:rPr lang="el-GR" sz="2000" cap="all" spc="200" dirty="0" err="1" smtClean="0">
                <a:latin typeface="Calibri" pitchFamily="34" charset="0"/>
              </a:rPr>
              <a:t>πλαισιο</a:t>
            </a:r>
            <a:r>
              <a:rPr lang="el-GR" sz="2000" cap="all" spc="200" dirty="0" smtClean="0">
                <a:latin typeface="Calibri" pitchFamily="34" charset="0"/>
              </a:rPr>
              <a:t> του </a:t>
            </a:r>
            <a:r>
              <a:rPr lang="el-GR" sz="2000" cap="all" spc="200" dirty="0" err="1" smtClean="0">
                <a:latin typeface="Calibri" pitchFamily="34" charset="0"/>
              </a:rPr>
              <a:t>Ευρωπαϊκου</a:t>
            </a:r>
            <a:r>
              <a:rPr lang="el-GR" sz="2000" cap="all" spc="200" dirty="0" smtClean="0">
                <a:latin typeface="Calibri" pitchFamily="34" charset="0"/>
              </a:rPr>
              <a:t> </a:t>
            </a:r>
            <a:r>
              <a:rPr lang="el-GR" sz="2000" cap="all" spc="200" dirty="0" err="1" smtClean="0">
                <a:latin typeface="Calibri" pitchFamily="34" charset="0"/>
              </a:rPr>
              <a:t>Προγραμματοσ</a:t>
            </a:r>
            <a:endParaRPr lang="el-GR" sz="2000" cap="all" spc="200" dirty="0" smtClean="0">
              <a:latin typeface="Calibri" pitchFamily="34" charset="0"/>
            </a:endParaRPr>
          </a:p>
          <a:p>
            <a:r>
              <a:rPr lang="en-US" sz="2000" cap="all" spc="200" dirty="0" smtClean="0">
                <a:latin typeface="Calibri" pitchFamily="34" charset="0"/>
              </a:rPr>
              <a:t>Erasmus</a:t>
            </a:r>
            <a:r>
              <a:rPr lang="el-GR" sz="2000" cap="all" spc="200" dirty="0" smtClean="0">
                <a:latin typeface="Calibri" pitchFamily="34" charset="0"/>
              </a:rPr>
              <a:t>+ </a:t>
            </a:r>
            <a:r>
              <a:rPr lang="en-US" sz="2000" cap="all" spc="200" dirty="0" err="1" smtClean="0">
                <a:latin typeface="Calibri" pitchFamily="34" charset="0"/>
              </a:rPr>
              <a:t>Eduweb</a:t>
            </a:r>
            <a:r>
              <a:rPr lang="el-GR" sz="2000" cap="all" spc="200" dirty="0" smtClean="0">
                <a:latin typeface="Calibri" pitchFamily="34" charset="0"/>
              </a:rPr>
              <a:t>: </a:t>
            </a:r>
            <a:r>
              <a:rPr lang="en-US" sz="2000" cap="all" spc="200" dirty="0" smtClean="0">
                <a:latin typeface="Calibri" pitchFamily="34" charset="0"/>
                <a:hlinkClick r:id="rId3"/>
              </a:rPr>
              <a:t>http</a:t>
            </a:r>
            <a:r>
              <a:rPr lang="el-GR" sz="2000" cap="all" spc="200" dirty="0" smtClean="0">
                <a:latin typeface="Calibri" pitchFamily="34" charset="0"/>
                <a:hlinkClick r:id="rId3"/>
              </a:rPr>
              <a:t>://</a:t>
            </a:r>
            <a:r>
              <a:rPr lang="en-US" sz="2000" cap="all" spc="200" dirty="0" err="1" smtClean="0">
                <a:latin typeface="Calibri" pitchFamily="34" charset="0"/>
                <a:hlinkClick r:id="rId3"/>
              </a:rPr>
              <a:t>eduweb</a:t>
            </a:r>
            <a:r>
              <a:rPr lang="el-GR" sz="2000" cap="all" spc="200" dirty="0" smtClean="0">
                <a:latin typeface="Calibri" pitchFamily="34" charset="0"/>
                <a:hlinkClick r:id="rId3"/>
              </a:rPr>
              <a:t>-</a:t>
            </a:r>
            <a:r>
              <a:rPr lang="en-US" sz="2000" cap="all" spc="200" dirty="0" smtClean="0">
                <a:latin typeface="Calibri" pitchFamily="34" charset="0"/>
                <a:hlinkClick r:id="rId3"/>
              </a:rPr>
              <a:t>project</a:t>
            </a:r>
            <a:r>
              <a:rPr lang="el-GR" sz="2000" cap="all" spc="200" dirty="0" smtClean="0">
                <a:latin typeface="Calibri" pitchFamily="34" charset="0"/>
                <a:hlinkClick r:id="rId3"/>
              </a:rPr>
              <a:t>.</a:t>
            </a:r>
            <a:r>
              <a:rPr lang="en-US" sz="2000" cap="all" spc="200" dirty="0" err="1" smtClean="0">
                <a:latin typeface="Calibri" pitchFamily="34" charset="0"/>
                <a:hlinkClick r:id="rId3"/>
              </a:rPr>
              <a:t>eu</a:t>
            </a:r>
            <a:r>
              <a:rPr lang="el-GR" sz="2000" cap="all" spc="200" dirty="0" smtClean="0">
                <a:latin typeface="Calibri" pitchFamily="34" charset="0"/>
              </a:rPr>
              <a:t> </a:t>
            </a:r>
          </a:p>
          <a:p>
            <a:endParaRPr lang="el-G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- Εικόνα"/>
          <p:cNvPicPr/>
          <p:nvPr/>
        </p:nvPicPr>
        <p:blipFill>
          <a:blip r:embed="rId3" cstate="print"/>
          <a:srcRect l="22754" r="42572" b="9505"/>
          <a:stretch>
            <a:fillRect/>
          </a:stretch>
        </p:blipFill>
        <p:spPr bwMode="auto">
          <a:xfrm>
            <a:off x="7030516" y="1052736"/>
            <a:ext cx="41764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Επιλέγουμε ανοιχτόχρωμο ή σκουρόχρωμο θέμα</a:t>
            </a:r>
          </a:p>
        </p:txBody>
      </p:sp>
      <p:sp>
        <p:nvSpPr>
          <p:cNvPr id="8" name="7 - Δεξιό βέλος"/>
          <p:cNvSpPr/>
          <p:nvPr/>
        </p:nvSpPr>
        <p:spPr>
          <a:xfrm>
            <a:off x="5662364" y="234888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1052736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549795" y="416858"/>
              <a:ext cx="720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000" dirty="0" smtClean="0"/>
                <a:t>9</a:t>
              </a:r>
              <a:endParaRPr lang="el-GR" sz="40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8614692" y="558924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- Εικόνα"/>
          <p:cNvPicPr/>
          <p:nvPr/>
        </p:nvPicPr>
        <p:blipFill>
          <a:blip r:embed="rId3" cstate="print"/>
          <a:srcRect l="22754" r="42572" b="9388"/>
          <a:stretch>
            <a:fillRect/>
          </a:stretch>
        </p:blipFill>
        <p:spPr bwMode="auto">
          <a:xfrm>
            <a:off x="7030516" y="980728"/>
            <a:ext cx="446449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(Προαιρετικά) επιλέγουμε την εικόνα του προφίλ μας</a:t>
            </a:r>
          </a:p>
        </p:txBody>
      </p:sp>
      <p:sp>
        <p:nvSpPr>
          <p:cNvPr id="8" name="7 - Δεξιό βέλος"/>
          <p:cNvSpPr/>
          <p:nvPr/>
        </p:nvSpPr>
        <p:spPr>
          <a:xfrm>
            <a:off x="6814492" y="378904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446340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549795" y="416858"/>
              <a:ext cx="720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000" dirty="0" smtClean="0"/>
                <a:t>10</a:t>
              </a:r>
              <a:endParaRPr lang="el-GR" sz="40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8830716" y="577788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- Εικόνα"/>
          <p:cNvPicPr/>
          <p:nvPr/>
        </p:nvPicPr>
        <p:blipFill>
          <a:blip r:embed="rId3" cstate="print"/>
          <a:srcRect l="22755" r="43265" b="9275"/>
          <a:stretch>
            <a:fillRect/>
          </a:stretch>
        </p:blipFill>
        <p:spPr bwMode="auto">
          <a:xfrm>
            <a:off x="7318548" y="1052736"/>
            <a:ext cx="43924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Ελέγχουμε  τη λειτουργία των ηχείων και του μικροφώνου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734372" y="414908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446340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549795" y="416858"/>
              <a:ext cx="720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000" dirty="0" smtClean="0"/>
                <a:t>11</a:t>
              </a:r>
              <a:endParaRPr lang="el-GR" sz="40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8830716" y="577788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 Ελέγχουμε τη λειτουργία της κάμερας και…..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662364" y="3140968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74332" y="1052736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549795" y="416858"/>
              <a:ext cx="720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000" dirty="0" smtClean="0"/>
                <a:t>12</a:t>
              </a:r>
              <a:endParaRPr lang="el-GR" sz="40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pic>
        <p:nvPicPr>
          <p:cNvPr id="9" name="8 - Εικόνα"/>
          <p:cNvPicPr/>
          <p:nvPr/>
        </p:nvPicPr>
        <p:blipFill>
          <a:blip r:embed="rId3" cstate="print"/>
          <a:srcRect l="33909" t="43408" r="33469" b="12439"/>
          <a:stretch>
            <a:fillRect/>
          </a:stretch>
        </p:blipFill>
        <p:spPr bwMode="auto">
          <a:xfrm>
            <a:off x="7246540" y="980728"/>
            <a:ext cx="38164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- Δεξιό βέλος"/>
          <p:cNvSpPr/>
          <p:nvPr/>
        </p:nvSpPr>
        <p:spPr>
          <a:xfrm>
            <a:off x="8686700" y="5517232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10630916" y="58052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3300"/>
                </a:solidFill>
                <a:sym typeface="Symbol"/>
              </a:rPr>
              <a:t></a:t>
            </a:r>
            <a:endParaRPr lang="el-GR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/>
          <p:cNvPicPr/>
          <p:nvPr/>
        </p:nvPicPr>
        <p:blipFill>
          <a:blip r:embed="rId3" cstate="print"/>
          <a:srcRect l="12280" r="12774"/>
          <a:stretch>
            <a:fillRect/>
          </a:stretch>
        </p:blipFill>
        <p:spPr bwMode="auto">
          <a:xfrm>
            <a:off x="1845940" y="1052736"/>
            <a:ext cx="784887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3502124" y="5921896"/>
            <a:ext cx="4320480" cy="936104"/>
          </a:xfrm>
        </p:spPr>
        <p:txBody>
          <a:bodyPr rtlCol="0">
            <a:normAutofit/>
          </a:bodyPr>
          <a:lstStyle/>
          <a:p>
            <a:pPr rtl="0">
              <a:buNone/>
            </a:pPr>
            <a:r>
              <a:rPr lang="el-GR" sz="4000" dirty="0" smtClean="0">
                <a:latin typeface="Calibri" pitchFamily="34" charset="0"/>
              </a:rPr>
              <a:t>Είμαστε έτοιμοι!!!!</a:t>
            </a:r>
          </a:p>
          <a:p>
            <a:pPr rtl="0"/>
            <a:endParaRPr lang="el-GR" sz="4000" dirty="0" smtClean="0">
              <a:latin typeface="Calibri" pitchFamily="34" charset="0"/>
            </a:endParaRPr>
          </a:p>
          <a:p>
            <a:pPr rtl="0">
              <a:buNone/>
            </a:pPr>
            <a:endParaRPr lang="el-GR" sz="4000" dirty="0" smtClean="0">
              <a:latin typeface="Calibri" pitchFamily="34" charset="0"/>
            </a:endParaRPr>
          </a:p>
        </p:txBody>
      </p: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549797" y="1412776"/>
            <a:ext cx="3600401" cy="3744416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Επιλέγουμε Δημιουργία Λογαριασμού</a:t>
            </a:r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1</a:t>
              </a:r>
              <a:endParaRPr lang="el-GR" sz="4800" dirty="0"/>
            </a:p>
          </p:txBody>
        </p:sp>
      </p:grp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pic>
        <p:nvPicPr>
          <p:cNvPr id="10" name="9 - Εικόνα"/>
          <p:cNvPicPr/>
          <p:nvPr/>
        </p:nvPicPr>
        <p:blipFill>
          <a:blip r:embed="rId3" cstate="print"/>
          <a:srcRect l="33409" t="7074" r="33903" b="9646"/>
          <a:stretch>
            <a:fillRect/>
          </a:stretch>
        </p:blipFill>
        <p:spPr bwMode="auto">
          <a:xfrm>
            <a:off x="6526460" y="1196752"/>
            <a:ext cx="482453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- Δεξιό βέλος"/>
          <p:cNvSpPr/>
          <p:nvPr/>
        </p:nvSpPr>
        <p:spPr>
          <a:xfrm>
            <a:off x="6310436" y="5517232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4105" t="26453" r="34189" b="18076"/>
          <a:stretch>
            <a:fillRect/>
          </a:stretch>
        </p:blipFill>
        <p:spPr bwMode="auto">
          <a:xfrm>
            <a:off x="6598467" y="1196752"/>
            <a:ext cx="519777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Επιλέγουμε να δημιουργήσουμε λογαριασμό με τη διεύθυνση ηλεκτρονικού ταχυδρομείου μας </a:t>
            </a:r>
            <a:r>
              <a:rPr lang="en-US" sz="4000" dirty="0" smtClean="0">
                <a:latin typeface="Calibri" pitchFamily="34" charset="0"/>
              </a:rPr>
              <a:t>(email</a:t>
            </a:r>
            <a:r>
              <a:rPr lang="el-GR" sz="4000" dirty="0" smtClean="0">
                <a:latin typeface="Calibri" pitchFamily="34" charset="0"/>
              </a:rPr>
              <a:t>) και μετά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374332" y="378904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2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 - Εικόνα"/>
          <p:cNvPicPr/>
          <p:nvPr/>
        </p:nvPicPr>
        <p:blipFill>
          <a:blip r:embed="rId3" cstate="print"/>
          <a:srcRect l="34110" t="28196" r="33996" b="20203"/>
          <a:stretch>
            <a:fillRect/>
          </a:stretch>
        </p:blipFill>
        <p:spPr bwMode="auto">
          <a:xfrm>
            <a:off x="6670476" y="1196752"/>
            <a:ext cx="532859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τη διεύθυνση ηλεκτρονικού ταχυδρομείου μας </a:t>
            </a:r>
            <a:r>
              <a:rPr lang="en-US" sz="4000" dirty="0" smtClean="0">
                <a:latin typeface="Calibri" pitchFamily="34" charset="0"/>
              </a:rPr>
              <a:t>(email</a:t>
            </a:r>
            <a:r>
              <a:rPr lang="el-GR" sz="4000" dirty="0" smtClean="0">
                <a:latin typeface="Calibri" pitchFamily="34" charset="0"/>
              </a:rPr>
              <a:t>) και επιλέγουμε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446340" y="2636912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3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8254652" y="5157192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- Εικόνα"/>
          <p:cNvPicPr/>
          <p:nvPr/>
        </p:nvPicPr>
        <p:blipFill>
          <a:blip r:embed="rId3" cstate="print"/>
          <a:srcRect l="34102" t="27008" r="34186" b="18243"/>
          <a:stretch>
            <a:fillRect/>
          </a:stretch>
        </p:blipFill>
        <p:spPr bwMode="auto">
          <a:xfrm>
            <a:off x="6958508" y="1124744"/>
            <a:ext cx="489654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τον κωδικό πρόσβασης και επιλέγουμε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590356" y="3861048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4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7894612" y="522920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5 - Εικόνα"/>
          <p:cNvPicPr/>
          <p:nvPr/>
        </p:nvPicPr>
        <p:blipFill>
          <a:blip r:embed="rId3" cstate="print"/>
          <a:srcRect l="34242" t="25384" r="33804" b="16850"/>
          <a:stretch>
            <a:fillRect/>
          </a:stretch>
        </p:blipFill>
        <p:spPr bwMode="auto">
          <a:xfrm>
            <a:off x="6958508" y="1124744"/>
            <a:ext cx="504056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το ονοματεπώνυμό μας και  επιλέγουμε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518348" y="3501008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5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7822604" y="522920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Εικόνα"/>
          <p:cNvPicPr/>
          <p:nvPr/>
        </p:nvPicPr>
        <p:blipFill>
          <a:blip r:embed="rId3" cstate="print"/>
          <a:srcRect l="34130" t="22293" r="34117" b="15124"/>
          <a:stretch>
            <a:fillRect/>
          </a:stretch>
        </p:blipFill>
        <p:spPr bwMode="auto">
          <a:xfrm>
            <a:off x="6886500" y="1052736"/>
            <a:ext cx="489654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την ημερομηνία γέννησής μας και  επιλέγουμε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446340" y="4221088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74332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6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7894612" y="5445224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- Εικόνα"/>
          <p:cNvPicPr/>
          <p:nvPr/>
        </p:nvPicPr>
        <p:blipFill>
          <a:blip r:embed="rId3" cstate="print"/>
          <a:srcRect l="33737" t="11897" r="34943" b="13183"/>
          <a:stretch>
            <a:fillRect/>
          </a:stretch>
        </p:blipFill>
        <p:spPr bwMode="auto">
          <a:xfrm>
            <a:off x="7030516" y="980728"/>
            <a:ext cx="446449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τον κωδικό που έχει αποσταλεί στο </a:t>
            </a:r>
            <a:r>
              <a:rPr lang="en-US" sz="4000" dirty="0" smtClean="0">
                <a:latin typeface="Calibri" pitchFamily="34" charset="0"/>
              </a:rPr>
              <a:t>email </a:t>
            </a:r>
            <a:r>
              <a:rPr lang="el-GR" sz="4000" dirty="0" smtClean="0">
                <a:latin typeface="Calibri" pitchFamily="34" charset="0"/>
              </a:rPr>
              <a:t>μας και  επιλέγουμε Επόμενο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806380" y="3212976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302324" y="1052736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77788" y="332656"/>
              <a:ext cx="720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800" dirty="0" smtClean="0"/>
                <a:t>7</a:t>
              </a:r>
              <a:endParaRPr lang="el-GR" sz="48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7894612" y="5445224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Εικόνα"/>
          <p:cNvPicPr/>
          <p:nvPr/>
        </p:nvPicPr>
        <p:blipFill>
          <a:blip r:embed="rId3" cstate="print"/>
          <a:srcRect l="33755" t="17263" r="35048" b="8681"/>
          <a:stretch>
            <a:fillRect/>
          </a:stretch>
        </p:blipFill>
        <p:spPr bwMode="auto">
          <a:xfrm>
            <a:off x="7246540" y="1124744"/>
            <a:ext cx="4464496" cy="540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4536504" cy="4896544"/>
          </a:xfrm>
        </p:spPr>
        <p:txBody>
          <a:bodyPr rtlCol="0">
            <a:normAutofit/>
          </a:bodyPr>
          <a:lstStyle/>
          <a:p>
            <a:pPr rtl="0"/>
            <a:r>
              <a:rPr lang="el-GR" sz="4000" dirty="0" smtClean="0">
                <a:latin typeface="Calibri" pitchFamily="34" charset="0"/>
              </a:rPr>
              <a:t>Πληκτρολογούμε τα γράμματα που βλέπουμε και  επιλέγουμε Επόμενο</a:t>
            </a:r>
          </a:p>
          <a:p>
            <a:pPr rtl="0">
              <a:buNone/>
            </a:pPr>
            <a:r>
              <a:rPr lang="el-GR" sz="4000" dirty="0" smtClean="0">
                <a:latin typeface="Calibri" pitchFamily="34" charset="0"/>
              </a:rPr>
              <a:t>(</a:t>
            </a:r>
            <a:r>
              <a:rPr lang="el-GR" sz="4000" u="sng" dirty="0" smtClean="0">
                <a:latin typeface="Calibri" pitchFamily="34" charset="0"/>
              </a:rPr>
              <a:t>Προσοχή: </a:t>
            </a:r>
            <a:r>
              <a:rPr lang="el-GR" sz="4000" dirty="0" smtClean="0">
                <a:latin typeface="Calibri" pitchFamily="34" charset="0"/>
              </a:rPr>
              <a:t>στα κεφαλαία και τα μικρά γράμματα)</a:t>
            </a:r>
            <a:endParaRPr lang="el-GR" sz="4000" dirty="0">
              <a:latin typeface="Calibri" pitchFamily="34" charset="0"/>
            </a:endParaRPr>
          </a:p>
        </p:txBody>
      </p:sp>
      <p:sp>
        <p:nvSpPr>
          <p:cNvPr id="8" name="7 - Δεξιό βέλος"/>
          <p:cNvSpPr/>
          <p:nvPr/>
        </p:nvSpPr>
        <p:spPr>
          <a:xfrm>
            <a:off x="5734372" y="4581128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15 - Ομάδα"/>
          <p:cNvGrpSpPr/>
          <p:nvPr/>
        </p:nvGrpSpPr>
        <p:grpSpPr>
          <a:xfrm>
            <a:off x="5230316" y="980728"/>
            <a:ext cx="936105" cy="936104"/>
            <a:chOff x="405780" y="332656"/>
            <a:chExt cx="936104" cy="936104"/>
          </a:xfrm>
        </p:grpSpPr>
        <p:sp>
          <p:nvSpPr>
            <p:cNvPr id="14" name="13 - Έλλειψη"/>
            <p:cNvSpPr/>
            <p:nvPr/>
          </p:nvSpPr>
          <p:spPr>
            <a:xfrm>
              <a:off x="405780" y="332656"/>
              <a:ext cx="936104" cy="936104"/>
            </a:xfrm>
            <a:prstGeom prst="ellipse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549795" y="416858"/>
              <a:ext cx="720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4000" dirty="0" smtClean="0"/>
                <a:t>8</a:t>
              </a:r>
              <a:endParaRPr lang="el-GR" sz="4000" dirty="0"/>
            </a:p>
          </p:txBody>
        </p:sp>
      </p:grpSp>
      <p:sp>
        <p:nvSpPr>
          <p:cNvPr id="11" name="16 - Τίτλος"/>
          <p:cNvSpPr>
            <a:spLocks noGrp="1"/>
          </p:cNvSpPr>
          <p:nvPr>
            <p:ph type="title"/>
          </p:nvPr>
        </p:nvSpPr>
        <p:spPr>
          <a:xfrm>
            <a:off x="621804" y="332656"/>
            <a:ext cx="9144000" cy="671736"/>
          </a:xfrm>
        </p:spPr>
        <p:txBody>
          <a:bodyPr>
            <a:noAutofit/>
          </a:bodyPr>
          <a:lstStyle/>
          <a:p>
            <a:r>
              <a:rPr lang="el-GR" sz="4400" dirty="0" smtClean="0">
                <a:latin typeface="Calibri" pitchFamily="34" charset="0"/>
              </a:rPr>
              <a:t>Δημιουργία λογαριασμού </a:t>
            </a:r>
            <a:r>
              <a:rPr lang="en-US" sz="4400" dirty="0" smtClean="0">
                <a:latin typeface="Calibri" pitchFamily="34" charset="0"/>
              </a:rPr>
              <a:t>Skype</a:t>
            </a:r>
            <a:endParaRPr lang="el-GR" sz="4400" dirty="0">
              <a:latin typeface="Calibri" pitchFamily="34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7894612" y="5589240"/>
            <a:ext cx="1512168" cy="1080120"/>
          </a:xfrm>
          <a:prstGeom prst="rightArrow">
            <a:avLst/>
          </a:prstGeom>
          <a:solidFill>
            <a:schemeClr val="bg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f0289526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411880_TF02895261_TF02895261" id="{9AC09354-8CEC-4CCB-8B14-7D3D61CDE7E0}" vid="{4DFAADB3-3FBF-4169-B76B-2D492E85FC6C}"/>
    </a:ext>
  </a:extLst>
</a:theme>
</file>

<file path=ppt/theme/theme2.xml><?xml version="1.0" encoding="utf-8"?>
<a:theme xmlns:a="http://schemas.openxmlformats.org/drawingml/2006/main" name="Θέμα του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231</Words>
  <Application>Microsoft Office PowerPoint</Application>
  <PresentationFormat>Προσαρμογή</PresentationFormat>
  <Paragraphs>61</Paragraphs>
  <Slides>14</Slides>
  <Notes>14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tf02895261</vt:lpstr>
      <vt:lpstr>Δημιουργία Λογαριασμού στο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  <vt:lpstr>Δημιουργία λογαριασμού Skype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2018-05-19T04:59:35Z</dcterms:created>
  <dcterms:modified xsi:type="dcterms:W3CDTF">2018-05-23T03:55:33Z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