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26439-5544-45FD-B111-7E6DAC9C05D8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4A975-32ED-4A9D-B73E-654F905D53ED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339989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26439-5544-45FD-B111-7E6DAC9C05D8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4A975-32ED-4A9D-B73E-654F905D53ED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411376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26439-5544-45FD-B111-7E6DAC9C05D8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4A975-32ED-4A9D-B73E-654F905D53ED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09921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26439-5544-45FD-B111-7E6DAC9C05D8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4A975-32ED-4A9D-B73E-654F905D53ED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2715719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26439-5544-45FD-B111-7E6DAC9C05D8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4A975-32ED-4A9D-B73E-654F905D53ED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814300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26439-5544-45FD-B111-7E6DAC9C05D8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4A975-32ED-4A9D-B73E-654F905D53ED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240919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26439-5544-45FD-B111-7E6DAC9C05D8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4A975-32ED-4A9D-B73E-654F905D53ED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901325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26439-5544-45FD-B111-7E6DAC9C05D8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4A975-32ED-4A9D-B73E-654F905D53ED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713495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26439-5544-45FD-B111-7E6DAC9C05D8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4A975-32ED-4A9D-B73E-654F905D53ED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772895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26439-5544-45FD-B111-7E6DAC9C05D8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4A975-32ED-4A9D-B73E-654F905D53ED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915332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26439-5544-45FD-B111-7E6DAC9C05D8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4A975-32ED-4A9D-B73E-654F905D53ED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058477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826439-5544-45FD-B111-7E6DAC9C05D8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14A975-32ED-4A9D-B73E-654F905D53ED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616780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Skype - </a:t>
            </a:r>
            <a:r>
              <a:rPr lang="bg-BG" dirty="0" smtClean="0"/>
              <a:t>изпращане на файл</a:t>
            </a:r>
            <a:endParaRPr lang="bg-B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0831616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Skype - </a:t>
            </a:r>
            <a:r>
              <a:rPr lang="bg-BG" dirty="0" smtClean="0"/>
              <a:t>изпращане на файл</a:t>
            </a:r>
            <a:endParaRPr lang="bg-BG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4" y="1700808"/>
            <a:ext cx="2548117" cy="4525963"/>
          </a:xfrm>
          <a:prstGeom prst="rect">
            <a:avLst/>
          </a:prstGeom>
          <a:solidFill>
            <a:srgbClr val="FFFFFF">
              <a:shade val="85000"/>
            </a:srgbClr>
          </a:solidFill>
          <a:ln w="3175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5" name="TextBox 4"/>
          <p:cNvSpPr txBox="1"/>
          <p:nvPr/>
        </p:nvSpPr>
        <p:spPr>
          <a:xfrm>
            <a:off x="1259633" y="1772816"/>
            <a:ext cx="46085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bg-BG" b="1" dirty="0" smtClean="0"/>
              <a:t>Изпращане </a:t>
            </a:r>
            <a:r>
              <a:rPr lang="bg-BG" b="1" dirty="0" smtClean="0"/>
              <a:t>на файл. </a:t>
            </a:r>
            <a:endParaRPr lang="en-US" b="1" dirty="0" smtClean="0"/>
          </a:p>
          <a:p>
            <a:r>
              <a:rPr lang="bg-BG" dirty="0" smtClean="0"/>
              <a:t>След като сте избрали абонат, натиснете бутона за отваряне на следващото меню.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5535732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Skype - </a:t>
            </a:r>
            <a:r>
              <a:rPr lang="bg-BG" dirty="0" smtClean="0"/>
              <a:t>изпращане на файл</a:t>
            </a:r>
            <a:endParaRPr lang="bg-BG" dirty="0"/>
          </a:p>
        </p:txBody>
      </p:sp>
      <p:sp>
        <p:nvSpPr>
          <p:cNvPr id="5" name="TextBox 4"/>
          <p:cNvSpPr txBox="1"/>
          <p:nvPr/>
        </p:nvSpPr>
        <p:spPr>
          <a:xfrm>
            <a:off x="1259632" y="1772816"/>
            <a:ext cx="45465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b="1" dirty="0" smtClean="0"/>
              <a:t>2. Изпращане на файл</a:t>
            </a:r>
            <a:r>
              <a:rPr lang="bg-BG" b="1" dirty="0" smtClean="0"/>
              <a:t>.</a:t>
            </a:r>
          </a:p>
          <a:p>
            <a:r>
              <a:rPr lang="bg-BG" dirty="0" smtClean="0"/>
              <a:t>Натиснете посочения бутон, за да отворите менюто за избор на файл</a:t>
            </a:r>
            <a:r>
              <a:rPr lang="bg-BG" b="1" dirty="0" smtClean="0"/>
              <a:t>.</a:t>
            </a:r>
          </a:p>
          <a:p>
            <a:endParaRPr lang="bg-BG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6150" y="1699766"/>
            <a:ext cx="2514098" cy="4465538"/>
          </a:xfrm>
          <a:prstGeom prst="rect">
            <a:avLst/>
          </a:prstGeom>
          <a:solidFill>
            <a:srgbClr val="FFFFFF">
              <a:shade val="85000"/>
            </a:srgbClr>
          </a:solidFill>
          <a:ln w="3175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36876758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Skype - </a:t>
            </a:r>
            <a:r>
              <a:rPr lang="bg-BG" dirty="0" smtClean="0"/>
              <a:t>изпращане на файл</a:t>
            </a:r>
            <a:endParaRPr lang="bg-BG" dirty="0"/>
          </a:p>
        </p:txBody>
      </p:sp>
      <p:sp>
        <p:nvSpPr>
          <p:cNvPr id="5" name="TextBox 4"/>
          <p:cNvSpPr txBox="1"/>
          <p:nvPr/>
        </p:nvSpPr>
        <p:spPr>
          <a:xfrm>
            <a:off x="1259632" y="1772816"/>
            <a:ext cx="43924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b="1" dirty="0" smtClean="0"/>
              <a:t>3. Изпращане на файл</a:t>
            </a:r>
            <a:r>
              <a:rPr lang="bg-BG" b="1" dirty="0" smtClean="0"/>
              <a:t>. </a:t>
            </a:r>
          </a:p>
          <a:p>
            <a:r>
              <a:rPr lang="bg-BG" dirty="0" smtClean="0"/>
              <a:t>Изберете тип файл, който искате да изпратите. Например: видео, снимка, аудио, файл от облак и други.</a:t>
            </a:r>
            <a:r>
              <a:rPr lang="bg-BG" b="1" dirty="0" smtClean="0"/>
              <a:t> </a:t>
            </a:r>
            <a:endParaRPr lang="bg-BG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4" y="1783678"/>
            <a:ext cx="2513232" cy="446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37311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Skype - </a:t>
            </a:r>
            <a:r>
              <a:rPr lang="bg-BG" dirty="0" smtClean="0"/>
              <a:t>изпращане на файл</a:t>
            </a:r>
            <a:endParaRPr lang="bg-BG" dirty="0"/>
          </a:p>
        </p:txBody>
      </p:sp>
      <p:sp>
        <p:nvSpPr>
          <p:cNvPr id="5" name="TextBox 4"/>
          <p:cNvSpPr txBox="1"/>
          <p:nvPr/>
        </p:nvSpPr>
        <p:spPr>
          <a:xfrm>
            <a:off x="1259632" y="1772816"/>
            <a:ext cx="453650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b="1" dirty="0" smtClean="0"/>
              <a:t>4. Изпращане на файл</a:t>
            </a:r>
            <a:r>
              <a:rPr lang="bg-BG" b="1" dirty="0" smtClean="0"/>
              <a:t>.</a:t>
            </a:r>
          </a:p>
          <a:p>
            <a:r>
              <a:rPr lang="bg-BG" dirty="0" smtClean="0"/>
              <a:t>Изберете албум, от който ще вземете файла.</a:t>
            </a:r>
          </a:p>
          <a:p>
            <a:r>
              <a:rPr lang="bg-BG" dirty="0" smtClean="0"/>
              <a:t>Например: от категория Видео, албум Камера.</a:t>
            </a:r>
            <a:r>
              <a:rPr lang="bg-BG" b="1" dirty="0" smtClean="0"/>
              <a:t> </a:t>
            </a:r>
            <a:endParaRPr lang="bg-BG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1732078"/>
            <a:ext cx="2498095" cy="4437112"/>
          </a:xfrm>
          <a:prstGeom prst="rect">
            <a:avLst/>
          </a:prstGeom>
          <a:solidFill>
            <a:srgbClr val="FFFFFF">
              <a:shade val="85000"/>
            </a:srgbClr>
          </a:solidFill>
          <a:ln w="3175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34837630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Skype - </a:t>
            </a:r>
            <a:r>
              <a:rPr lang="bg-BG" dirty="0" smtClean="0"/>
              <a:t>изпращане на файл</a:t>
            </a:r>
            <a:endParaRPr lang="bg-BG" dirty="0"/>
          </a:p>
        </p:txBody>
      </p:sp>
      <p:sp>
        <p:nvSpPr>
          <p:cNvPr id="5" name="TextBox 4"/>
          <p:cNvSpPr txBox="1"/>
          <p:nvPr/>
        </p:nvSpPr>
        <p:spPr>
          <a:xfrm>
            <a:off x="1259632" y="1772816"/>
            <a:ext cx="41969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g-BG" b="1" dirty="0" smtClean="0"/>
              <a:t>5. Изпращане на файл</a:t>
            </a:r>
            <a:r>
              <a:rPr lang="bg-BG" b="1" dirty="0" smtClean="0"/>
              <a:t>.</a:t>
            </a:r>
          </a:p>
          <a:p>
            <a:r>
              <a:rPr lang="bg-BG" dirty="0" smtClean="0"/>
              <a:t>Изберете файла и изпращането започва.</a:t>
            </a:r>
            <a:endParaRPr lang="bg-BG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4" y="1748959"/>
            <a:ext cx="2500283" cy="444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41367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Skype - </a:t>
            </a:r>
            <a:r>
              <a:rPr lang="bg-BG" dirty="0" smtClean="0"/>
              <a:t>изпращане на файл</a:t>
            </a:r>
            <a:endParaRPr lang="bg-BG" dirty="0"/>
          </a:p>
        </p:txBody>
      </p:sp>
      <p:sp>
        <p:nvSpPr>
          <p:cNvPr id="5" name="TextBox 4"/>
          <p:cNvSpPr txBox="1"/>
          <p:nvPr/>
        </p:nvSpPr>
        <p:spPr>
          <a:xfrm>
            <a:off x="1259631" y="1772816"/>
            <a:ext cx="460851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b="1" dirty="0" smtClean="0"/>
              <a:t>6. Изпращане на файл</a:t>
            </a:r>
            <a:r>
              <a:rPr lang="bg-BG" b="1" dirty="0" smtClean="0"/>
              <a:t>.</a:t>
            </a:r>
          </a:p>
          <a:p>
            <a:r>
              <a:rPr lang="bg-BG" b="1" dirty="0" smtClean="0"/>
              <a:t> </a:t>
            </a:r>
            <a:r>
              <a:rPr lang="bg-BG" dirty="0" smtClean="0"/>
              <a:t>Получателят трябва да приеме файла, за да се осъществи изпращането</a:t>
            </a:r>
            <a:r>
              <a:rPr lang="bg-BG" smtClean="0"/>
              <a:t>. </a:t>
            </a:r>
            <a:endParaRPr lang="bg-BG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3" y="1772816"/>
            <a:ext cx="2498095" cy="4437113"/>
          </a:xfrm>
          <a:prstGeom prst="rect">
            <a:avLst/>
          </a:prstGeom>
          <a:solidFill>
            <a:srgbClr val="FFFFFF">
              <a:shade val="85000"/>
            </a:srgbClr>
          </a:solidFill>
          <a:ln w="3175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32006154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156</Words>
  <Application>Microsoft Office PowerPoint</Application>
  <PresentationFormat>On-screen Show (4:3)</PresentationFormat>
  <Paragraphs>20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Skype - изпращане на файл</vt:lpstr>
      <vt:lpstr>Skype - изпращане на файл</vt:lpstr>
      <vt:lpstr>Skype - изпращане на файл</vt:lpstr>
      <vt:lpstr>Skype - изпращане на файл</vt:lpstr>
      <vt:lpstr>Skype - изпращане на файл</vt:lpstr>
      <vt:lpstr>Skype - изпращане на файл</vt:lpstr>
      <vt:lpstr>Skype - изпращане на файл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User-01</dc:creator>
  <cp:lastModifiedBy>User-01</cp:lastModifiedBy>
  <cp:revision>17</cp:revision>
  <dcterms:created xsi:type="dcterms:W3CDTF">2018-01-31T13:41:06Z</dcterms:created>
  <dcterms:modified xsi:type="dcterms:W3CDTF">2018-02-01T09:18:16Z</dcterms:modified>
</cp:coreProperties>
</file>