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7AB61E0-D708-47EB-9AD4-5009E78E533F}" type="datetimeFigureOut">
              <a:rPr lang="bg-BG" smtClean="0"/>
              <a:t>29.1.2018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8AF25085-743B-4387-92A9-29F669555CF4}" type="slidenum">
              <a:rPr lang="bg-BG" smtClean="0"/>
              <a:t>‹#›</a:t>
            </a:fld>
            <a:endParaRPr lang="bg-BG"/>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AB61E0-D708-47EB-9AD4-5009E78E533F}" type="datetimeFigureOut">
              <a:rPr lang="bg-BG" smtClean="0"/>
              <a:t>29.1.2018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8AF25085-743B-4387-92A9-29F669555CF4}" type="slidenum">
              <a:rPr lang="bg-BG" smtClean="0"/>
              <a:t>‹#›</a:t>
            </a:fld>
            <a:endParaRPr lang="bg-B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AB61E0-D708-47EB-9AD4-5009E78E533F}" type="datetimeFigureOut">
              <a:rPr lang="bg-BG" smtClean="0"/>
              <a:t>29.1.2018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8AF25085-743B-4387-92A9-29F669555CF4}" type="slidenum">
              <a:rPr lang="bg-BG" smtClean="0"/>
              <a:t>‹#›</a:t>
            </a:fld>
            <a:endParaRPr lang="bg-B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AB61E0-D708-47EB-9AD4-5009E78E533F}" type="datetimeFigureOut">
              <a:rPr lang="bg-BG" smtClean="0"/>
              <a:t>29.1.2018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8AF25085-743B-4387-92A9-29F669555CF4}" type="slidenum">
              <a:rPr lang="bg-BG" smtClean="0"/>
              <a:t>‹#›</a:t>
            </a:fld>
            <a:endParaRPr lang="bg-B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AB61E0-D708-47EB-9AD4-5009E78E533F}" type="datetimeFigureOut">
              <a:rPr lang="bg-BG" smtClean="0"/>
              <a:t>29.1.2018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8AF25085-743B-4387-92A9-29F669555CF4}" type="slidenum">
              <a:rPr lang="bg-BG" smtClean="0"/>
              <a:t>‹#›</a:t>
            </a:fld>
            <a:endParaRPr lang="bg-BG"/>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7AB61E0-D708-47EB-9AD4-5009E78E533F}" type="datetimeFigureOut">
              <a:rPr lang="bg-BG" smtClean="0"/>
              <a:t>29.1.2018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8AF25085-743B-4387-92A9-29F669555CF4}" type="slidenum">
              <a:rPr lang="bg-BG" smtClean="0"/>
              <a:t>‹#›</a:t>
            </a:fld>
            <a:endParaRPr lang="bg-B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7AB61E0-D708-47EB-9AD4-5009E78E533F}" type="datetimeFigureOut">
              <a:rPr lang="bg-BG" smtClean="0"/>
              <a:t>29.1.2018 г.</a:t>
            </a:fld>
            <a:endParaRPr lang="bg-BG"/>
          </a:p>
        </p:txBody>
      </p:sp>
      <p:sp>
        <p:nvSpPr>
          <p:cNvPr id="8" name="Footer Placeholder 7"/>
          <p:cNvSpPr>
            <a:spLocks noGrp="1"/>
          </p:cNvSpPr>
          <p:nvPr>
            <p:ph type="ftr" sz="quarter" idx="11"/>
          </p:nvPr>
        </p:nvSpPr>
        <p:spPr/>
        <p:txBody>
          <a:bodyPr/>
          <a:lstStyle/>
          <a:p>
            <a:endParaRPr lang="bg-BG"/>
          </a:p>
        </p:txBody>
      </p:sp>
      <p:sp>
        <p:nvSpPr>
          <p:cNvPr id="9" name="Slide Number Placeholder 8"/>
          <p:cNvSpPr>
            <a:spLocks noGrp="1"/>
          </p:cNvSpPr>
          <p:nvPr>
            <p:ph type="sldNum" sz="quarter" idx="12"/>
          </p:nvPr>
        </p:nvSpPr>
        <p:spPr/>
        <p:txBody>
          <a:bodyPr/>
          <a:lstStyle/>
          <a:p>
            <a:fld id="{8AF25085-743B-4387-92A9-29F669555CF4}" type="slidenum">
              <a:rPr lang="bg-BG" smtClean="0"/>
              <a:t>‹#›</a:t>
            </a:fld>
            <a:endParaRPr lang="bg-BG"/>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AB61E0-D708-47EB-9AD4-5009E78E533F}" type="datetimeFigureOut">
              <a:rPr lang="bg-BG" smtClean="0"/>
              <a:t>29.1.2018 г.</a:t>
            </a:fld>
            <a:endParaRPr lang="bg-BG"/>
          </a:p>
        </p:txBody>
      </p:sp>
      <p:sp>
        <p:nvSpPr>
          <p:cNvPr id="4" name="Footer Placeholder 3"/>
          <p:cNvSpPr>
            <a:spLocks noGrp="1"/>
          </p:cNvSpPr>
          <p:nvPr>
            <p:ph type="ftr" sz="quarter" idx="11"/>
          </p:nvPr>
        </p:nvSpPr>
        <p:spPr/>
        <p:txBody>
          <a:bodyPr/>
          <a:lstStyle/>
          <a:p>
            <a:endParaRPr lang="bg-BG"/>
          </a:p>
        </p:txBody>
      </p:sp>
      <p:sp>
        <p:nvSpPr>
          <p:cNvPr id="5" name="Slide Number Placeholder 4"/>
          <p:cNvSpPr>
            <a:spLocks noGrp="1"/>
          </p:cNvSpPr>
          <p:nvPr>
            <p:ph type="sldNum" sz="quarter" idx="12"/>
          </p:nvPr>
        </p:nvSpPr>
        <p:spPr/>
        <p:txBody>
          <a:bodyPr/>
          <a:lstStyle/>
          <a:p>
            <a:fld id="{8AF25085-743B-4387-92A9-29F669555CF4}" type="slidenum">
              <a:rPr lang="bg-BG" smtClean="0"/>
              <a:t>‹#›</a:t>
            </a:fld>
            <a:endParaRPr lang="bg-B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AB61E0-D708-47EB-9AD4-5009E78E533F}" type="datetimeFigureOut">
              <a:rPr lang="bg-BG" smtClean="0"/>
              <a:t>29.1.2018 г.</a:t>
            </a:fld>
            <a:endParaRPr lang="bg-BG"/>
          </a:p>
        </p:txBody>
      </p:sp>
      <p:sp>
        <p:nvSpPr>
          <p:cNvPr id="3" name="Footer Placeholder 2"/>
          <p:cNvSpPr>
            <a:spLocks noGrp="1"/>
          </p:cNvSpPr>
          <p:nvPr>
            <p:ph type="ftr" sz="quarter" idx="11"/>
          </p:nvPr>
        </p:nvSpPr>
        <p:spPr/>
        <p:txBody>
          <a:bodyPr/>
          <a:lstStyle/>
          <a:p>
            <a:endParaRPr lang="bg-BG"/>
          </a:p>
        </p:txBody>
      </p:sp>
      <p:sp>
        <p:nvSpPr>
          <p:cNvPr id="4" name="Slide Number Placeholder 3"/>
          <p:cNvSpPr>
            <a:spLocks noGrp="1"/>
          </p:cNvSpPr>
          <p:nvPr>
            <p:ph type="sldNum" sz="quarter" idx="12"/>
          </p:nvPr>
        </p:nvSpPr>
        <p:spPr/>
        <p:txBody>
          <a:bodyPr/>
          <a:lstStyle/>
          <a:p>
            <a:fld id="{8AF25085-743B-4387-92A9-29F669555CF4}" type="slidenum">
              <a:rPr lang="bg-BG" smtClean="0"/>
              <a:t>‹#›</a:t>
            </a:fld>
            <a:endParaRPr lang="bg-B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AB61E0-D708-47EB-9AD4-5009E78E533F}" type="datetimeFigureOut">
              <a:rPr lang="bg-BG" smtClean="0"/>
              <a:t>29.1.2018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8AF25085-743B-4387-92A9-29F669555CF4}" type="slidenum">
              <a:rPr lang="bg-BG" smtClean="0"/>
              <a:t>‹#›</a:t>
            </a:fld>
            <a:endParaRPr lang="bg-BG"/>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AB61E0-D708-47EB-9AD4-5009E78E533F}" type="datetimeFigureOut">
              <a:rPr lang="bg-BG" smtClean="0"/>
              <a:t>29.1.2018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8AF25085-743B-4387-92A9-29F669555CF4}" type="slidenum">
              <a:rPr lang="bg-BG" smtClean="0"/>
              <a:t>‹#›</a:t>
            </a:fld>
            <a:endParaRPr lang="bg-BG"/>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67AB61E0-D708-47EB-9AD4-5009E78E533F}" type="datetimeFigureOut">
              <a:rPr lang="bg-BG" smtClean="0"/>
              <a:t>29.1.2018 г.</a:t>
            </a:fld>
            <a:endParaRPr lang="bg-BG"/>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bg-BG"/>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8AF25085-743B-4387-92A9-29F669555CF4}" type="slidenum">
              <a:rPr lang="bg-BG" smtClean="0"/>
              <a:t>‹#›</a:t>
            </a:fld>
            <a:endParaRPr lang="bg-BG"/>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www.slovo.bg/" TargetMode="External"/><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chitanka.info/" TargetMode="External"/><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www.booksbg.org/booksbg/" TargetMode="External"/><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bg-BG" dirty="0" smtClean="0"/>
              <a:t>Електронни книги</a:t>
            </a:r>
            <a:endParaRPr lang="bg-BG" dirty="0"/>
          </a:p>
        </p:txBody>
      </p:sp>
    </p:spTree>
    <p:extLst>
      <p:ext uri="{BB962C8B-B14F-4D97-AF65-F5344CB8AC3E}">
        <p14:creationId xmlns:p14="http://schemas.microsoft.com/office/powerpoint/2010/main" val="37758686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t>Въведение</a:t>
            </a:r>
            <a:endParaRPr lang="bg-BG"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79512" y="1772816"/>
            <a:ext cx="3377184" cy="4258056"/>
          </a:xfrm>
        </p:spPr>
      </p:pic>
      <p:sp>
        <p:nvSpPr>
          <p:cNvPr id="4" name="Content Placeholder 3"/>
          <p:cNvSpPr>
            <a:spLocks noGrp="1"/>
          </p:cNvSpPr>
          <p:nvPr>
            <p:ph sz="half" idx="2"/>
          </p:nvPr>
        </p:nvSpPr>
        <p:spPr>
          <a:xfrm>
            <a:off x="3131840" y="1412776"/>
            <a:ext cx="5904656" cy="4824536"/>
          </a:xfrm>
        </p:spPr>
        <p:txBody>
          <a:bodyPr>
            <a:noAutofit/>
          </a:bodyPr>
          <a:lstStyle/>
          <a:p>
            <a:r>
              <a:rPr lang="bg-BG" sz="3200" dirty="0" smtClean="0"/>
              <a:t>Има </a:t>
            </a:r>
            <a:r>
              <a:rPr lang="bg-BG" sz="3200" dirty="0"/>
              <a:t>подходящ жанр за всеки грамотен човек и независимо дали вкусовете ви са насочени съм класическа литература, фантастика, криминални романи, религиозни четива, исторически книги или научно-популярна литература, винаги има какво да грабне любопитството и интереса ви</a:t>
            </a:r>
            <a:r>
              <a:rPr lang="bg-BG" sz="3200" dirty="0" smtClean="0"/>
              <a:t>.</a:t>
            </a:r>
            <a:endParaRPr lang="bg-BG" sz="3200" dirty="0"/>
          </a:p>
        </p:txBody>
      </p:sp>
    </p:spTree>
    <p:extLst>
      <p:ext uri="{BB962C8B-B14F-4D97-AF65-F5344CB8AC3E}">
        <p14:creationId xmlns:p14="http://schemas.microsoft.com/office/powerpoint/2010/main" val="1047741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64704"/>
            <a:ext cx="8229600" cy="720080"/>
          </a:xfrm>
        </p:spPr>
        <p:txBody>
          <a:bodyPr>
            <a:normAutofit fontScale="90000"/>
          </a:bodyPr>
          <a:lstStyle/>
          <a:p>
            <a:r>
              <a:rPr lang="bg-BG" dirty="0" smtClean="0"/>
              <a:t>Сайтове, предлагащи електронни книги:</a:t>
            </a:r>
            <a:br>
              <a:rPr lang="bg-BG" dirty="0" smtClean="0"/>
            </a:br>
            <a:endParaRPr lang="bg-BG"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250372" y="1904192"/>
            <a:ext cx="2452255" cy="4256116"/>
          </a:xfrm>
        </p:spPr>
      </p:pic>
      <p:sp>
        <p:nvSpPr>
          <p:cNvPr id="4" name="Content Placeholder 3"/>
          <p:cNvSpPr>
            <a:spLocks noGrp="1"/>
          </p:cNvSpPr>
          <p:nvPr>
            <p:ph sz="half" idx="2"/>
          </p:nvPr>
        </p:nvSpPr>
        <p:spPr>
          <a:xfrm>
            <a:off x="3995936" y="1340768"/>
            <a:ext cx="4690864" cy="4785395"/>
          </a:xfrm>
        </p:spPr>
        <p:txBody>
          <a:bodyPr>
            <a:normAutofit fontScale="92500" lnSpcReduction="10000"/>
          </a:bodyPr>
          <a:lstStyle/>
          <a:p>
            <a:r>
              <a:rPr lang="bg-BG" sz="3200" dirty="0">
                <a:hlinkClick r:id="rId3"/>
              </a:rPr>
              <a:t>http://www.slovo.bg</a:t>
            </a:r>
            <a:r>
              <a:rPr lang="bg-BG" sz="3200" dirty="0"/>
              <a:t> – един прекрасен източник за българска литература. Освен по автори и заглавия, тук можем да намерим разпределени заглавия и по периоди на развитие на българската литература.</a:t>
            </a:r>
          </a:p>
        </p:txBody>
      </p:sp>
    </p:spTree>
    <p:extLst>
      <p:ext uri="{BB962C8B-B14F-4D97-AF65-F5344CB8AC3E}">
        <p14:creationId xmlns:p14="http://schemas.microsoft.com/office/powerpoint/2010/main" val="3041246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bg-BG" dirty="0" smtClean="0"/>
              <a:t>Сайтове, предлагащи електронни книги:</a:t>
            </a:r>
            <a:endParaRPr lang="bg-BG"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93420" y="1904192"/>
            <a:ext cx="3566160" cy="4256116"/>
          </a:xfrm>
        </p:spPr>
      </p:pic>
      <p:sp>
        <p:nvSpPr>
          <p:cNvPr id="4" name="Content Placeholder 3"/>
          <p:cNvSpPr>
            <a:spLocks noGrp="1"/>
          </p:cNvSpPr>
          <p:nvPr>
            <p:ph sz="half" idx="2"/>
          </p:nvPr>
        </p:nvSpPr>
        <p:spPr/>
        <p:txBody>
          <a:bodyPr>
            <a:normAutofit/>
          </a:bodyPr>
          <a:lstStyle/>
          <a:p>
            <a:r>
              <a:rPr lang="bg-BG" sz="3200" dirty="0">
                <a:hlinkClick r:id="rId3"/>
              </a:rPr>
              <a:t>http://chitanka.info</a:t>
            </a:r>
            <a:r>
              <a:rPr lang="bg-BG" sz="3200" dirty="0"/>
              <a:t> – или „Моята библиотека“, както е по-известна. Тук може да се търси по азбучен ред, по автор или по творба.</a:t>
            </a:r>
          </a:p>
        </p:txBody>
      </p:sp>
    </p:spTree>
    <p:extLst>
      <p:ext uri="{BB962C8B-B14F-4D97-AF65-F5344CB8AC3E}">
        <p14:creationId xmlns:p14="http://schemas.microsoft.com/office/powerpoint/2010/main" val="2726231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bg-BG" dirty="0" smtClean="0"/>
              <a:t>Сайтове, предлагащи електронни книги:</a:t>
            </a:r>
            <a:endParaRPr lang="bg-BG"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86938" y="1904192"/>
            <a:ext cx="3379124" cy="4256116"/>
          </a:xfrm>
        </p:spPr>
      </p:pic>
      <p:sp>
        <p:nvSpPr>
          <p:cNvPr id="4" name="Content Placeholder 3"/>
          <p:cNvSpPr>
            <a:spLocks noGrp="1"/>
          </p:cNvSpPr>
          <p:nvPr>
            <p:ph sz="half" idx="2"/>
          </p:nvPr>
        </p:nvSpPr>
        <p:spPr>
          <a:xfrm>
            <a:off x="4211960" y="1600200"/>
            <a:ext cx="4680520" cy="4853136"/>
          </a:xfrm>
        </p:spPr>
        <p:txBody>
          <a:bodyPr>
            <a:noAutofit/>
          </a:bodyPr>
          <a:lstStyle/>
          <a:p>
            <a:r>
              <a:rPr lang="bg-BG" sz="3200" dirty="0"/>
              <a:t>В една от секциите: </a:t>
            </a:r>
            <a:r>
              <a:rPr lang="bg-BG" sz="3200" b="1" dirty="0"/>
              <a:t>речник, </a:t>
            </a:r>
            <a:r>
              <a:rPr lang="bg-BG" sz="3200" dirty="0"/>
              <a:t>има възможност да проверим значението на думи, които не са ни познати. Има форум също така, в който се публикува информация за нови книги и инициативи.</a:t>
            </a:r>
          </a:p>
        </p:txBody>
      </p:sp>
    </p:spTree>
    <p:extLst>
      <p:ext uri="{BB962C8B-B14F-4D97-AF65-F5344CB8AC3E}">
        <p14:creationId xmlns:p14="http://schemas.microsoft.com/office/powerpoint/2010/main" val="2274676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bg-BG" dirty="0" smtClean="0"/>
              <a:t>Сайтове, предлагащи електронни книги:</a:t>
            </a:r>
            <a:endParaRPr lang="bg-BG"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2214257"/>
            <a:ext cx="4038600" cy="3635985"/>
          </a:xfrm>
        </p:spPr>
      </p:pic>
      <p:sp>
        <p:nvSpPr>
          <p:cNvPr id="4" name="Content Placeholder 3"/>
          <p:cNvSpPr>
            <a:spLocks noGrp="1"/>
          </p:cNvSpPr>
          <p:nvPr>
            <p:ph sz="half" idx="2"/>
          </p:nvPr>
        </p:nvSpPr>
        <p:spPr>
          <a:xfrm>
            <a:off x="4644008" y="2309411"/>
            <a:ext cx="4038600" cy="3063805"/>
          </a:xfrm>
        </p:spPr>
        <p:txBody>
          <a:bodyPr>
            <a:normAutofit/>
          </a:bodyPr>
          <a:lstStyle/>
          <a:p>
            <a:r>
              <a:rPr lang="bg-BG" sz="3200" dirty="0">
                <a:hlinkClick r:id="rId3"/>
              </a:rPr>
              <a:t>http://www.booksbg.org/booksbg/</a:t>
            </a:r>
            <a:r>
              <a:rPr lang="bg-BG" sz="3200" dirty="0"/>
              <a:t> – подзаглавието на сайта е: „Безплатни електронни книги“.</a:t>
            </a:r>
          </a:p>
        </p:txBody>
      </p:sp>
    </p:spTree>
    <p:extLst>
      <p:ext uri="{BB962C8B-B14F-4D97-AF65-F5344CB8AC3E}">
        <p14:creationId xmlns:p14="http://schemas.microsoft.com/office/powerpoint/2010/main" val="3625872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bg-BG" dirty="0" smtClean="0"/>
              <a:t>Сайтове, предлагащи електронни книги:</a:t>
            </a:r>
            <a:endParaRPr lang="bg-BG"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256607" y="1904192"/>
            <a:ext cx="2439785" cy="4256116"/>
          </a:xfrm>
        </p:spPr>
      </p:pic>
      <p:sp>
        <p:nvSpPr>
          <p:cNvPr id="4" name="Content Placeholder 3"/>
          <p:cNvSpPr>
            <a:spLocks noGrp="1"/>
          </p:cNvSpPr>
          <p:nvPr>
            <p:ph sz="half" idx="2"/>
          </p:nvPr>
        </p:nvSpPr>
        <p:spPr>
          <a:xfrm>
            <a:off x="3923928" y="1484784"/>
            <a:ext cx="4968552" cy="5184576"/>
          </a:xfrm>
        </p:spPr>
        <p:txBody>
          <a:bodyPr>
            <a:noAutofit/>
          </a:bodyPr>
          <a:lstStyle/>
          <a:p>
            <a:r>
              <a:rPr lang="bg-BG" sz="3200" dirty="0"/>
              <a:t>Впечатленията, оставени от тази източник, са прекрасни. Единственият минус, ако можем да го отчетем като такъв е, че изисква регистрация. За сметка на това всичко, след тази една минутка попълване на данни, е лесно и приятно.</a:t>
            </a:r>
          </a:p>
        </p:txBody>
      </p:sp>
    </p:spTree>
    <p:extLst>
      <p:ext uri="{BB962C8B-B14F-4D97-AF65-F5344CB8AC3E}">
        <p14:creationId xmlns:p14="http://schemas.microsoft.com/office/powerpoint/2010/main" val="2159089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bg-BG" dirty="0" smtClean="0"/>
              <a:t>Сайтове, предлагащи електронни книги:</a:t>
            </a:r>
            <a:endParaRPr lang="bg-BG"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64078" y="1904192"/>
            <a:ext cx="3424844" cy="4256116"/>
          </a:xfrm>
        </p:spPr>
      </p:pic>
      <p:sp>
        <p:nvSpPr>
          <p:cNvPr id="4" name="Content Placeholder 3"/>
          <p:cNvSpPr>
            <a:spLocks noGrp="1"/>
          </p:cNvSpPr>
          <p:nvPr>
            <p:ph sz="half" idx="2"/>
          </p:nvPr>
        </p:nvSpPr>
        <p:spPr>
          <a:xfrm>
            <a:off x="4355976" y="1600200"/>
            <a:ext cx="4680520" cy="4997152"/>
          </a:xfrm>
        </p:spPr>
        <p:txBody>
          <a:bodyPr>
            <a:normAutofit/>
          </a:bodyPr>
          <a:lstStyle/>
          <a:p>
            <a:r>
              <a:rPr lang="bg-BG" sz="3200" dirty="0"/>
              <a:t>Навигацията на сайта е отлична. Книгите са разпределени по категории, като всяка книга е придружена с описание, рейтинг и коментари. Има секция за все по-популярните </a:t>
            </a:r>
            <a:r>
              <a:rPr lang="bg-BG" sz="3200" dirty="0" smtClean="0"/>
              <a:t>видео-трилъри</a:t>
            </a:r>
            <a:r>
              <a:rPr lang="bg-BG" sz="3200" dirty="0"/>
              <a:t>.</a:t>
            </a:r>
          </a:p>
        </p:txBody>
      </p:sp>
    </p:spTree>
    <p:extLst>
      <p:ext uri="{BB962C8B-B14F-4D97-AF65-F5344CB8AC3E}">
        <p14:creationId xmlns:p14="http://schemas.microsoft.com/office/powerpoint/2010/main" val="3170091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t>Въведение</a:t>
            </a:r>
            <a:endParaRPr lang="bg-BG"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250372" y="1904192"/>
            <a:ext cx="2452255" cy="4256116"/>
          </a:xfrm>
        </p:spPr>
      </p:pic>
      <p:sp>
        <p:nvSpPr>
          <p:cNvPr id="4" name="Content Placeholder 3"/>
          <p:cNvSpPr>
            <a:spLocks noGrp="1"/>
          </p:cNvSpPr>
          <p:nvPr>
            <p:ph sz="half" idx="2"/>
          </p:nvPr>
        </p:nvSpPr>
        <p:spPr/>
        <p:txBody>
          <a:bodyPr>
            <a:normAutofit/>
          </a:bodyPr>
          <a:lstStyle/>
          <a:p>
            <a:r>
              <a:rPr lang="bg-BG" sz="3200" dirty="0"/>
              <a:t>Четенето на книги е едно непреходно удоволствие. Освен удоволствие четенето има и многобройните предимства като: </a:t>
            </a:r>
          </a:p>
        </p:txBody>
      </p:sp>
    </p:spTree>
    <p:extLst>
      <p:ext uri="{BB962C8B-B14F-4D97-AF65-F5344CB8AC3E}">
        <p14:creationId xmlns:p14="http://schemas.microsoft.com/office/powerpoint/2010/main" val="745453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t>Въведение</a:t>
            </a:r>
            <a:endParaRPr lang="bg-BG"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93420" y="1904192"/>
            <a:ext cx="3566160" cy="4256116"/>
          </a:xfrm>
        </p:spPr>
      </p:pic>
      <p:sp>
        <p:nvSpPr>
          <p:cNvPr id="4" name="Content Placeholder 3"/>
          <p:cNvSpPr>
            <a:spLocks noGrp="1"/>
          </p:cNvSpPr>
          <p:nvPr>
            <p:ph sz="half" idx="2"/>
          </p:nvPr>
        </p:nvSpPr>
        <p:spPr/>
        <p:txBody>
          <a:bodyPr>
            <a:normAutofit/>
          </a:bodyPr>
          <a:lstStyle/>
          <a:p>
            <a:r>
              <a:rPr lang="bg-BG" sz="3200" dirty="0"/>
              <a:t>поддържа ума във форма - също като мускулите и мозъкът се нуждае от упражнения, за да бъде в перфектна форма. </a:t>
            </a:r>
          </a:p>
        </p:txBody>
      </p:sp>
    </p:spTree>
    <p:extLst>
      <p:ext uri="{BB962C8B-B14F-4D97-AF65-F5344CB8AC3E}">
        <p14:creationId xmlns:p14="http://schemas.microsoft.com/office/powerpoint/2010/main" val="2397841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t>Въведение</a:t>
            </a:r>
            <a:endParaRPr lang="bg-BG"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86938" y="1904192"/>
            <a:ext cx="3379124" cy="4256116"/>
          </a:xfrm>
        </p:spPr>
      </p:pic>
      <p:sp>
        <p:nvSpPr>
          <p:cNvPr id="4" name="Content Placeholder 3"/>
          <p:cNvSpPr>
            <a:spLocks noGrp="1"/>
          </p:cNvSpPr>
          <p:nvPr>
            <p:ph sz="half" idx="2"/>
          </p:nvPr>
        </p:nvSpPr>
        <p:spPr/>
        <p:txBody>
          <a:bodyPr>
            <a:normAutofit/>
          </a:bodyPr>
          <a:lstStyle/>
          <a:p>
            <a:r>
              <a:rPr lang="bg-BG" sz="3200" dirty="0"/>
              <a:t>намалява стреса - четенето ни пренася в други светове, забравяте за всичко, когато потънете в някоя интересна история;</a:t>
            </a:r>
          </a:p>
          <a:p>
            <a:pPr marL="0" indent="0">
              <a:buNone/>
            </a:pPr>
            <a:endParaRPr lang="bg-BG" dirty="0"/>
          </a:p>
        </p:txBody>
      </p:sp>
    </p:spTree>
    <p:extLst>
      <p:ext uri="{BB962C8B-B14F-4D97-AF65-F5344CB8AC3E}">
        <p14:creationId xmlns:p14="http://schemas.microsoft.com/office/powerpoint/2010/main" val="3603849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t>Въведение</a:t>
            </a:r>
            <a:endParaRPr lang="bg-BG"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2214257"/>
            <a:ext cx="4038600" cy="3635985"/>
          </a:xfrm>
        </p:spPr>
      </p:pic>
      <p:sp>
        <p:nvSpPr>
          <p:cNvPr id="4" name="Content Placeholder 3"/>
          <p:cNvSpPr>
            <a:spLocks noGrp="1"/>
          </p:cNvSpPr>
          <p:nvPr>
            <p:ph sz="half" idx="2"/>
          </p:nvPr>
        </p:nvSpPr>
        <p:spPr/>
        <p:txBody>
          <a:bodyPr>
            <a:normAutofit/>
          </a:bodyPr>
          <a:lstStyle/>
          <a:p>
            <a:r>
              <a:rPr lang="bg-BG" sz="3200" dirty="0"/>
              <a:t>източник на знания - при четене, в главата ни непрекъснато постъпва нова информация. Никога не се знае кога ще ни </a:t>
            </a:r>
            <a:r>
              <a:rPr lang="bg-BG" sz="3200" dirty="0" smtClean="0"/>
              <a:t>потрябва;</a:t>
            </a:r>
          </a:p>
          <a:p>
            <a:pPr marL="0" indent="0">
              <a:buNone/>
            </a:pPr>
            <a:endParaRPr lang="bg-BG" dirty="0"/>
          </a:p>
        </p:txBody>
      </p:sp>
    </p:spTree>
    <p:extLst>
      <p:ext uri="{BB962C8B-B14F-4D97-AF65-F5344CB8AC3E}">
        <p14:creationId xmlns:p14="http://schemas.microsoft.com/office/powerpoint/2010/main" val="1197214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t>Въведение</a:t>
            </a:r>
            <a:endParaRPr lang="bg-BG"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256607" y="1904192"/>
            <a:ext cx="2439785" cy="4256116"/>
          </a:xfrm>
        </p:spPr>
      </p:pic>
      <p:sp>
        <p:nvSpPr>
          <p:cNvPr id="4" name="Content Placeholder 3"/>
          <p:cNvSpPr>
            <a:spLocks noGrp="1"/>
          </p:cNvSpPr>
          <p:nvPr>
            <p:ph sz="half" idx="2"/>
          </p:nvPr>
        </p:nvSpPr>
        <p:spPr/>
        <p:txBody>
          <a:bodyPr>
            <a:normAutofit lnSpcReduction="10000"/>
          </a:bodyPr>
          <a:lstStyle/>
          <a:p>
            <a:r>
              <a:rPr lang="bg-BG" sz="3200" dirty="0"/>
              <a:t>богат речник - колкото повече четете, толкова повече нови думи минават пред очите ви и постепенно стават част от всекидневния ви </a:t>
            </a:r>
            <a:r>
              <a:rPr lang="bg-BG" sz="3200" dirty="0" smtClean="0"/>
              <a:t>речник;</a:t>
            </a:r>
            <a:endParaRPr lang="bg-BG" sz="3200" dirty="0"/>
          </a:p>
        </p:txBody>
      </p:sp>
    </p:spTree>
    <p:extLst>
      <p:ext uri="{BB962C8B-B14F-4D97-AF65-F5344CB8AC3E}">
        <p14:creationId xmlns:p14="http://schemas.microsoft.com/office/powerpoint/2010/main" val="2596539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t>Въведение</a:t>
            </a:r>
            <a:endParaRPr lang="bg-BG"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64078" y="1904192"/>
            <a:ext cx="3424844" cy="4256116"/>
          </a:xfrm>
        </p:spPr>
      </p:pic>
      <p:sp>
        <p:nvSpPr>
          <p:cNvPr id="4" name="Content Placeholder 3"/>
          <p:cNvSpPr>
            <a:spLocks noGrp="1"/>
          </p:cNvSpPr>
          <p:nvPr>
            <p:ph sz="half" idx="2"/>
          </p:nvPr>
        </p:nvSpPr>
        <p:spPr/>
        <p:txBody>
          <a:bodyPr>
            <a:normAutofit fontScale="85000" lnSpcReduction="10000"/>
          </a:bodyPr>
          <a:lstStyle/>
          <a:p>
            <a:r>
              <a:rPr lang="bg-BG" sz="3200" dirty="0"/>
              <a:t>тренира паметта - при четене мозъкът запомня удивително лесно</a:t>
            </a:r>
            <a:r>
              <a:rPr lang="bg-BG" sz="3200" dirty="0" smtClean="0"/>
              <a:t>;</a:t>
            </a:r>
          </a:p>
          <a:p>
            <a:r>
              <a:rPr lang="bg-BG" sz="3500" dirty="0"/>
              <a:t>аналитично мислене – четенето способства за анализиране на  детайлите и достигане до един или друг извод; </a:t>
            </a:r>
          </a:p>
        </p:txBody>
      </p:sp>
    </p:spTree>
    <p:extLst>
      <p:ext uri="{BB962C8B-B14F-4D97-AF65-F5344CB8AC3E}">
        <p14:creationId xmlns:p14="http://schemas.microsoft.com/office/powerpoint/2010/main" val="2789457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t>Въведение</a:t>
            </a:r>
            <a:endParaRPr lang="bg-BG"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250372" y="1904192"/>
            <a:ext cx="2452255" cy="4256116"/>
          </a:xfrm>
        </p:spPr>
      </p:pic>
      <p:sp>
        <p:nvSpPr>
          <p:cNvPr id="4" name="Content Placeholder 3"/>
          <p:cNvSpPr>
            <a:spLocks noGrp="1"/>
          </p:cNvSpPr>
          <p:nvPr>
            <p:ph sz="half" idx="2"/>
          </p:nvPr>
        </p:nvSpPr>
        <p:spPr/>
        <p:txBody>
          <a:bodyPr>
            <a:normAutofit/>
          </a:bodyPr>
          <a:lstStyle/>
          <a:p>
            <a:r>
              <a:rPr lang="bg-BG" dirty="0"/>
              <a:t>способност за </a:t>
            </a:r>
            <a:r>
              <a:rPr lang="bg-BG" dirty="0" smtClean="0"/>
              <a:t>концентрация;</a:t>
            </a:r>
          </a:p>
          <a:p>
            <a:r>
              <a:rPr lang="bg-BG" dirty="0"/>
              <a:t>четенето ни провокират да си задаваме въпроси, да се съмняваме, да търсим истината</a:t>
            </a:r>
            <a:r>
              <a:rPr lang="bg-BG" dirty="0" smtClean="0"/>
              <a:t>;</a:t>
            </a:r>
          </a:p>
          <a:p>
            <a:r>
              <a:rPr lang="bg-BG" dirty="0" smtClean="0"/>
              <a:t>безплатно удоволствие;</a:t>
            </a:r>
          </a:p>
          <a:p>
            <a:endParaRPr lang="bg-BG" dirty="0" smtClean="0"/>
          </a:p>
        </p:txBody>
      </p:sp>
    </p:spTree>
    <p:extLst>
      <p:ext uri="{BB962C8B-B14F-4D97-AF65-F5344CB8AC3E}">
        <p14:creationId xmlns:p14="http://schemas.microsoft.com/office/powerpoint/2010/main" val="2485753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t>Въведение</a:t>
            </a:r>
            <a:endParaRPr lang="bg-BG"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93420" y="1904192"/>
            <a:ext cx="3566160" cy="4256116"/>
          </a:xfrm>
        </p:spPr>
      </p:pic>
      <p:sp>
        <p:nvSpPr>
          <p:cNvPr id="4" name="Content Placeholder 3"/>
          <p:cNvSpPr>
            <a:spLocks noGrp="1"/>
          </p:cNvSpPr>
          <p:nvPr>
            <p:ph sz="half" idx="2"/>
          </p:nvPr>
        </p:nvSpPr>
        <p:spPr>
          <a:xfrm>
            <a:off x="3995936" y="1268760"/>
            <a:ext cx="4896544" cy="4857403"/>
          </a:xfrm>
        </p:spPr>
        <p:txBody>
          <a:bodyPr>
            <a:noAutofit/>
          </a:bodyPr>
          <a:lstStyle/>
          <a:p>
            <a:r>
              <a:rPr lang="bg-BG" sz="3200" dirty="0"/>
              <a:t>проучване разкрива, че четенето на книги може да увеличи продължителността на живота до две години и да подобри качеството му, като четенето на художествена </a:t>
            </a:r>
            <a:r>
              <a:rPr lang="bg-BG" sz="3200" dirty="0" smtClean="0"/>
              <a:t>литература ни прави по-съпричастни с околните;</a:t>
            </a:r>
            <a:endParaRPr lang="bg-BG" sz="3200" dirty="0"/>
          </a:p>
        </p:txBody>
      </p:sp>
    </p:spTree>
    <p:extLst>
      <p:ext uri="{BB962C8B-B14F-4D97-AF65-F5344CB8AC3E}">
        <p14:creationId xmlns:p14="http://schemas.microsoft.com/office/powerpoint/2010/main" val="6068098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23</TotalTime>
  <Words>373</Words>
  <Application>Microsoft Office PowerPoint</Application>
  <PresentationFormat>On-screen Show (4:3)</PresentationFormat>
  <Paragraphs>34</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Clarity</vt:lpstr>
      <vt:lpstr>Електронни книги</vt:lpstr>
      <vt:lpstr>Въведение</vt:lpstr>
      <vt:lpstr>Въведение</vt:lpstr>
      <vt:lpstr>Въведение</vt:lpstr>
      <vt:lpstr>Въведение</vt:lpstr>
      <vt:lpstr>Въведение</vt:lpstr>
      <vt:lpstr>Въведение</vt:lpstr>
      <vt:lpstr>Въведение</vt:lpstr>
      <vt:lpstr>Въведение</vt:lpstr>
      <vt:lpstr>Въведение</vt:lpstr>
      <vt:lpstr>Сайтове, предлагащи електронни книги: </vt:lpstr>
      <vt:lpstr>Сайтове, предлагащи електронни книги:</vt:lpstr>
      <vt:lpstr>Сайтове, предлагащи електронни книги:</vt:lpstr>
      <vt:lpstr>Сайтове, предлагащи електронни книги:</vt:lpstr>
      <vt:lpstr>Сайтове, предлагащи електронни книги:</vt:lpstr>
      <vt:lpstr>Сайтове, предлагащи електронни книги:</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Електронни книги</dc:title>
  <dc:creator>EV</dc:creator>
  <cp:lastModifiedBy>EV</cp:lastModifiedBy>
  <cp:revision>5</cp:revision>
  <dcterms:created xsi:type="dcterms:W3CDTF">2018-01-28T11:09:16Z</dcterms:created>
  <dcterms:modified xsi:type="dcterms:W3CDTF">2018-01-29T18:08:33Z</dcterms:modified>
</cp:coreProperties>
</file>