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41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492E-B148-4E05-AE45-DE2BE9991C0E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62B7-73EE-4271-A5FC-4171F3E97A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22474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492E-B148-4E05-AE45-DE2BE9991C0E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62B7-73EE-4271-A5FC-4171F3E97A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41728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492E-B148-4E05-AE45-DE2BE9991C0E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62B7-73EE-4271-A5FC-4171F3E97A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21277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492E-B148-4E05-AE45-DE2BE9991C0E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62B7-73EE-4271-A5FC-4171F3E97A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94327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492E-B148-4E05-AE45-DE2BE9991C0E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62B7-73EE-4271-A5FC-4171F3E97A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9974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492E-B148-4E05-AE45-DE2BE9991C0E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62B7-73EE-4271-A5FC-4171F3E97A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46362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492E-B148-4E05-AE45-DE2BE9991C0E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62B7-73EE-4271-A5FC-4171F3E97A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7499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492E-B148-4E05-AE45-DE2BE9991C0E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62B7-73EE-4271-A5FC-4171F3E97A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35820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492E-B148-4E05-AE45-DE2BE9991C0E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62B7-73EE-4271-A5FC-4171F3E97A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96445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492E-B148-4E05-AE45-DE2BE9991C0E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62B7-73EE-4271-A5FC-4171F3E97A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55907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492E-B148-4E05-AE45-DE2BE9991C0E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62B7-73EE-4271-A5FC-4171F3E97A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60534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B492E-B148-4E05-AE45-DE2BE9991C0E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662B7-73EE-4271-A5FC-4171F3E97A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6756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Viber</a:t>
            </a:r>
            <a:r>
              <a:rPr lang="en-US" dirty="0" smtClean="0"/>
              <a:t>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ru-RU" dirty="0" smtClean="0"/>
              <a:t>Споделяне на контакт и гласово съобщение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20448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Viber</a:t>
            </a:r>
            <a:r>
              <a:rPr lang="en-US" dirty="0" smtClean="0"/>
              <a:t>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bg-BG" dirty="0" smtClean="0"/>
              <a:t>с</a:t>
            </a:r>
            <a:r>
              <a:rPr lang="ru-RU" dirty="0" smtClean="0"/>
              <a:t>поделяне на контакт и гласово съобщение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556792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115616" y="1844824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 smtClean="0"/>
              <a:t>Споделяне </a:t>
            </a:r>
            <a:r>
              <a:rPr lang="ru-RU" b="1" dirty="0"/>
              <a:t>на </a:t>
            </a:r>
            <a:r>
              <a:rPr lang="ru-RU" b="1" dirty="0" smtClean="0"/>
              <a:t>контакт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Натиснете посочения бутон, за да отворите менюто с опции.</a:t>
            </a:r>
            <a:r>
              <a:rPr lang="bg-BG" b="1" dirty="0" smtClean="0"/>
              <a:t>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2378013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Viber</a:t>
            </a:r>
            <a:r>
              <a:rPr lang="en-US" dirty="0" smtClean="0"/>
              <a:t>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bg-BG" dirty="0" smtClean="0"/>
              <a:t>с</a:t>
            </a:r>
            <a:r>
              <a:rPr lang="ru-RU" dirty="0" smtClean="0"/>
              <a:t>поделяне на контакт и гласово съобщение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556792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115616" y="1844824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2.</a:t>
            </a:r>
            <a:r>
              <a:rPr lang="en-US" b="1" dirty="0" smtClean="0"/>
              <a:t> </a:t>
            </a:r>
            <a:r>
              <a:rPr lang="ru-RU" b="1" dirty="0"/>
              <a:t>Споделяне на </a:t>
            </a:r>
            <a:r>
              <a:rPr lang="ru-RU" b="1" dirty="0" smtClean="0"/>
              <a:t>контакт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Натиснете посочения бутон, за да изберете контакт, който да споделите с дадения абонат – получател. </a:t>
            </a:r>
            <a:r>
              <a:rPr lang="bg-BG" b="1" dirty="0" smtClean="0"/>
              <a:t>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317650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Viber</a:t>
            </a:r>
            <a:r>
              <a:rPr lang="en-US" dirty="0" smtClean="0"/>
              <a:t>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bg-BG" smtClean="0"/>
              <a:t>с</a:t>
            </a:r>
            <a:r>
              <a:rPr lang="ru-RU" smtClean="0"/>
              <a:t>поделяне на контакт и гласово съобщение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628800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115616" y="1844824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3.</a:t>
            </a:r>
            <a:r>
              <a:rPr lang="en-US" b="1" dirty="0" smtClean="0"/>
              <a:t> </a:t>
            </a:r>
            <a:r>
              <a:rPr lang="ru-RU" b="1" dirty="0"/>
              <a:t>Споделяне на </a:t>
            </a:r>
            <a:r>
              <a:rPr lang="ru-RU" b="1" dirty="0" smtClean="0"/>
              <a:t>контакт</a:t>
            </a:r>
            <a:r>
              <a:rPr lang="bg-BG" b="1" dirty="0"/>
              <a:t>.</a:t>
            </a:r>
            <a:r>
              <a:rPr lang="bg-BG" b="1" dirty="0" smtClean="0"/>
              <a:t> </a:t>
            </a:r>
          </a:p>
          <a:p>
            <a:r>
              <a:rPr lang="bg-BG" dirty="0" smtClean="0"/>
              <a:t>Изберете контакта, който искате да бъде споделен.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99233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Viber</a:t>
            </a:r>
            <a:r>
              <a:rPr lang="en-US" dirty="0" smtClean="0"/>
              <a:t>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bg-BG" smtClean="0"/>
              <a:t>с</a:t>
            </a:r>
            <a:r>
              <a:rPr lang="ru-RU" smtClean="0"/>
              <a:t>поделяне на контакт и гласово съобщение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628800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115616" y="1844824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4.</a:t>
            </a:r>
            <a:r>
              <a:rPr lang="en-US" b="1" dirty="0" smtClean="0"/>
              <a:t> </a:t>
            </a:r>
            <a:r>
              <a:rPr lang="bg-BG" b="1" dirty="0" smtClean="0"/>
              <a:t>Гласово съобщение</a:t>
            </a:r>
            <a:r>
              <a:rPr lang="bg-BG" b="1" dirty="0" smtClean="0"/>
              <a:t>.</a:t>
            </a:r>
            <a:r>
              <a:rPr lang="bg-BG" b="1" dirty="0" smtClean="0"/>
              <a:t> </a:t>
            </a:r>
          </a:p>
          <a:p>
            <a:r>
              <a:rPr lang="bg-BG" smtClean="0"/>
              <a:t>Задръжте посочения бутон, за да изпратите гласово съобщение.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81592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113</Words>
  <Application>Microsoft Office PowerPoint</Application>
  <PresentationFormat>On-screen Show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Viber - Споделяне на контакт и гласово съобщение</vt:lpstr>
      <vt:lpstr>Viber - споделяне на контакт и гласово съобщение</vt:lpstr>
      <vt:lpstr>Viber - споделяне на контакт и гласово съобщение</vt:lpstr>
      <vt:lpstr>Viber - споделяне на контакт и гласово съобщение</vt:lpstr>
      <vt:lpstr>Viber - споделяне на контакт и гласово съобщение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User-01</dc:creator>
  <cp:lastModifiedBy>User-01</cp:lastModifiedBy>
  <cp:revision>9</cp:revision>
  <dcterms:created xsi:type="dcterms:W3CDTF">2018-01-31T18:18:19Z</dcterms:created>
  <dcterms:modified xsi:type="dcterms:W3CDTF">2018-02-01T10:24:50Z</dcterms:modified>
</cp:coreProperties>
</file>