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1946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426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567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7838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6738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025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735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454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419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1076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180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6CE42-0CD2-4F64-8486-8B1C36C2EC1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EC1A6-9E05-4EAA-91F8-E186F6977B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344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5885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Съобщения. </a:t>
            </a:r>
          </a:p>
          <a:p>
            <a:r>
              <a:rPr lang="bg-BG" dirty="0" smtClean="0"/>
              <a:t>От раздела </a:t>
            </a:r>
            <a:r>
              <a:rPr lang="en-US" dirty="0" smtClean="0"/>
              <a:t>CHATS</a:t>
            </a:r>
            <a:r>
              <a:rPr lang="bg-BG" dirty="0" smtClean="0"/>
              <a:t> изберете абонат.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7127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</a:t>
            </a:r>
            <a:r>
              <a:rPr lang="bg-BG" b="1" dirty="0"/>
              <a:t>. Съобщения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посоченото поле, за да започнете писането на съобщение.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26919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28800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</a:t>
            </a:r>
            <a:r>
              <a:rPr lang="bg-BG" b="1" dirty="0"/>
              <a:t>. Съобщения. </a:t>
            </a:r>
          </a:p>
          <a:p>
            <a:r>
              <a:rPr lang="bg-BG" b="1" dirty="0" smtClean="0"/>
              <a:t> </a:t>
            </a:r>
            <a:r>
              <a:rPr lang="bg-BG" dirty="0" smtClean="0"/>
              <a:t>Напишете и изпратете вашето съобщение.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79802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–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045" y="1412776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</a:t>
            </a:r>
            <a:r>
              <a:rPr lang="bg-BG" b="1" dirty="0" smtClean="0"/>
              <a:t>. Стикери.</a:t>
            </a:r>
          </a:p>
          <a:p>
            <a:r>
              <a:rPr lang="bg-BG" dirty="0" smtClean="0"/>
              <a:t>Натиснете посочения бутон, за да отворите менюто със стикери.</a:t>
            </a:r>
          </a:p>
          <a:p>
            <a:r>
              <a:rPr lang="bg-BG" dirty="0" smtClean="0"/>
              <a:t>От новопоказаното меню изберете стикер по ваше желание.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132856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47869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340768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</a:t>
            </a:r>
            <a:r>
              <a:rPr lang="bg-BG" b="1" dirty="0" smtClean="0"/>
              <a:t>. Снимки.  </a:t>
            </a:r>
          </a:p>
          <a:p>
            <a:r>
              <a:rPr lang="bg-BG" dirty="0"/>
              <a:t>Натиснете посочения бутон, за да отворите менюто </a:t>
            </a:r>
            <a:r>
              <a:rPr lang="bg-BG" dirty="0" smtClean="0"/>
              <a:t>със снимки.</a:t>
            </a:r>
          </a:p>
          <a:p>
            <a:r>
              <a:rPr lang="bg-BG" dirty="0"/>
              <a:t>От новопоказаното меню изберете </a:t>
            </a:r>
            <a:r>
              <a:rPr lang="bg-BG" dirty="0" smtClean="0"/>
              <a:t>снимка </a:t>
            </a:r>
            <a:r>
              <a:rPr lang="bg-BG" dirty="0"/>
              <a:t>по ваше желание.</a:t>
            </a:r>
            <a:r>
              <a:rPr lang="bg-BG" b="1" dirty="0"/>
              <a:t> 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013" y="2132856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62548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1628800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</a:t>
            </a:r>
            <a:r>
              <a:rPr lang="bg-BG" b="1" dirty="0" smtClean="0"/>
              <a:t>. Снимки.</a:t>
            </a:r>
          </a:p>
          <a:p>
            <a:r>
              <a:rPr lang="bg-BG" dirty="0" smtClean="0"/>
              <a:t>Натиснете посочения бутон, за да активирате камерата.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97201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7" y="1628800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7</a:t>
            </a:r>
            <a:r>
              <a:rPr lang="bg-BG" b="1" dirty="0"/>
              <a:t>. </a:t>
            </a:r>
            <a:r>
              <a:rPr lang="bg-BG" b="1" dirty="0" smtClean="0"/>
              <a:t>Снимки.</a:t>
            </a:r>
          </a:p>
          <a:p>
            <a:r>
              <a:rPr lang="bg-BG" dirty="0" smtClean="0"/>
              <a:t>Натиснете бутон „Улавяне“, за да направите моментна снимка.</a:t>
            </a:r>
          </a:p>
          <a:p>
            <a:r>
              <a:rPr lang="bg-BG" dirty="0" smtClean="0"/>
              <a:t>Задръжте </a:t>
            </a:r>
            <a:r>
              <a:rPr lang="bg-BG" dirty="0"/>
              <a:t>бутон „Улавяне“, за да направите </a:t>
            </a:r>
            <a:r>
              <a:rPr lang="bg-BG" dirty="0" smtClean="0"/>
              <a:t>видео.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3370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Viber</a:t>
            </a:r>
            <a:r>
              <a:rPr lang="en-US" dirty="0" smtClean="0"/>
              <a:t> - </a:t>
            </a:r>
            <a:r>
              <a:rPr lang="bg-BG" dirty="0" smtClean="0"/>
              <a:t>съобщения, снимки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8</a:t>
            </a:r>
            <a:r>
              <a:rPr lang="bg-BG" b="1" dirty="0"/>
              <a:t>. Снимки. </a:t>
            </a:r>
            <a:endParaRPr lang="bg-BG" b="1" dirty="0" smtClean="0"/>
          </a:p>
          <a:p>
            <a:r>
              <a:rPr lang="bg-BG" dirty="0" smtClean="0"/>
              <a:t>За да изпратите създадената снимка/видео, натиснете бутона за изпращане.</a:t>
            </a:r>
            <a:endParaRPr lang="bg-B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548117" cy="4525963"/>
          </a:xfrm>
        </p:spPr>
      </p:pic>
    </p:spTree>
    <p:extLst>
      <p:ext uri="{BB962C8B-B14F-4D97-AF65-F5344CB8AC3E}">
        <p14:creationId xmlns:p14="http://schemas.microsoft.com/office/powerpoint/2010/main" val="128100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198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Viber - Съобщения, снимки и стикери</vt:lpstr>
      <vt:lpstr>Viber - съобщения, снимки и стикери</vt:lpstr>
      <vt:lpstr>Viber - съобщения, снимки и стикери</vt:lpstr>
      <vt:lpstr>Viber - съобщения, снимки и стикери</vt:lpstr>
      <vt:lpstr>Viber – съобщения, снимки и стикери</vt:lpstr>
      <vt:lpstr>Viber - съобщения, снимки и стикери</vt:lpstr>
      <vt:lpstr>Viber - съобщения, снимки и стикери</vt:lpstr>
      <vt:lpstr>Viber - съобщения, снимки и стикери</vt:lpstr>
      <vt:lpstr>Viber - съобщения, снимки и стикери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17</cp:revision>
  <dcterms:created xsi:type="dcterms:W3CDTF">2018-01-31T18:22:51Z</dcterms:created>
  <dcterms:modified xsi:type="dcterms:W3CDTF">2018-02-01T10:42:43Z</dcterms:modified>
</cp:coreProperties>
</file>