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1C23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/>
        </p:nvSpPr>
        <p:spPr>
          <a:xfrm>
            <a:off x="166200" y="131200"/>
            <a:ext cx="87738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 sz="3600"/>
              <a:t>Lezione 2: leggere un’e-mail</a:t>
            </a:r>
            <a:endParaRPr sz="3600"/>
          </a:p>
        </p:txBody>
      </p:sp>
      <p:sp>
        <p:nvSpPr>
          <p:cNvPr id="55" name="Shape 55"/>
          <p:cNvSpPr txBox="1"/>
          <p:nvPr/>
        </p:nvSpPr>
        <p:spPr>
          <a:xfrm>
            <a:off x="411125" y="997200"/>
            <a:ext cx="7444200" cy="381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6" name="Shape 56"/>
          <p:cNvSpPr txBox="1"/>
          <p:nvPr/>
        </p:nvSpPr>
        <p:spPr>
          <a:xfrm>
            <a:off x="7952350" y="2307175"/>
            <a:ext cx="1130700" cy="14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Fare doppio click sopra l’e-mail che si vuole visualizzare</a:t>
            </a: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3217092" y="4845614"/>
            <a:ext cx="312225" cy="75850"/>
          </a:xfrm>
          <a:custGeom>
            <a:pathLst>
              <a:path extrusionOk="0" h="3034" w="12489">
                <a:moveTo>
                  <a:pt x="1910" y="2066"/>
                </a:moveTo>
                <a:cubicBezTo>
                  <a:pt x="4828" y="2066"/>
                  <a:pt x="8601" y="4130"/>
                  <a:pt x="10665" y="2066"/>
                </a:cubicBezTo>
                <a:cubicBezTo>
                  <a:pt x="11242" y="1489"/>
                  <a:pt x="9292" y="971"/>
                  <a:pt x="8476" y="971"/>
                </a:cubicBezTo>
                <a:cubicBezTo>
                  <a:pt x="5677" y="971"/>
                  <a:pt x="969" y="-1320"/>
                  <a:pt x="86" y="1336"/>
                </a:cubicBezTo>
                <a:cubicBezTo>
                  <a:pt x="-259" y="2374"/>
                  <a:pt x="2275" y="1336"/>
                  <a:pt x="3369" y="1336"/>
                </a:cubicBezTo>
                <a:cubicBezTo>
                  <a:pt x="6409" y="1336"/>
                  <a:pt x="9449" y="1336"/>
                  <a:pt x="12489" y="133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8" name="Shape 58"/>
          <p:cNvSpPr/>
          <p:nvPr/>
        </p:nvSpPr>
        <p:spPr>
          <a:xfrm>
            <a:off x="5207350" y="4842171"/>
            <a:ext cx="281575" cy="63300"/>
          </a:xfrm>
          <a:custGeom>
            <a:pathLst>
              <a:path extrusionOk="0" h="2532" w="11263">
                <a:moveTo>
                  <a:pt x="364" y="2204"/>
                </a:moveTo>
                <a:cubicBezTo>
                  <a:pt x="3909" y="2204"/>
                  <a:pt x="12909" y="-1841"/>
                  <a:pt x="10943" y="1109"/>
                </a:cubicBezTo>
                <a:cubicBezTo>
                  <a:pt x="8920" y="4144"/>
                  <a:pt x="3648" y="1109"/>
                  <a:pt x="0" y="1109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9" name="Shape 59"/>
          <p:cNvSpPr/>
          <p:nvPr/>
        </p:nvSpPr>
        <p:spPr>
          <a:xfrm>
            <a:off x="5207350" y="4888150"/>
            <a:ext cx="227975" cy="9125"/>
          </a:xfrm>
          <a:custGeom>
            <a:pathLst>
              <a:path extrusionOk="0" h="365" w="9119">
                <a:moveTo>
                  <a:pt x="9119" y="0"/>
                </a:moveTo>
                <a:cubicBezTo>
                  <a:pt x="6077" y="0"/>
                  <a:pt x="3042" y="365"/>
                  <a:pt x="0" y="36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200" y="779475"/>
            <a:ext cx="7631124" cy="42925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1" name="Shape 61"/>
          <p:cNvCxnSpPr>
            <a:stCxn id="56" idx="1"/>
          </p:cNvCxnSpPr>
          <p:nvPr/>
        </p:nvCxnSpPr>
        <p:spPr>
          <a:xfrm rot="10800000">
            <a:off x="4259050" y="2225275"/>
            <a:ext cx="3693300" cy="80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1C232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Shape 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800" y="61200"/>
            <a:ext cx="8882576" cy="4996449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Shape 67"/>
          <p:cNvSpPr txBox="1"/>
          <p:nvPr/>
        </p:nvSpPr>
        <p:spPr>
          <a:xfrm>
            <a:off x="5480925" y="3292200"/>
            <a:ext cx="3036900" cy="7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Shape 68"/>
          <p:cNvSpPr txBox="1"/>
          <p:nvPr/>
        </p:nvSpPr>
        <p:spPr>
          <a:xfrm>
            <a:off x="5271175" y="3310450"/>
            <a:ext cx="28362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 txBox="1"/>
          <p:nvPr/>
        </p:nvSpPr>
        <p:spPr>
          <a:xfrm>
            <a:off x="4641900" y="3164550"/>
            <a:ext cx="3383400" cy="11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sz="2400">
                <a:solidFill>
                  <a:schemeClr val="dk2"/>
                </a:solidFill>
              </a:rPr>
              <a:t>In questa schermata si può visualizzare il contenuto dell’e-mail</a:t>
            </a:r>
            <a:endParaRPr sz="2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