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62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706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119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31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851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692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49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405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484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03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550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7F4B-FAD5-4C95-A455-E245528932ED}" type="datetimeFigureOut">
              <a:rPr lang="bg-BG" smtClean="0"/>
              <a:t>30.1.2018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1A74D-3244-4AD6-9799-9BD1570632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02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Messenger</a:t>
            </a:r>
            <a:r>
              <a:rPr lang="en-US" dirty="0" smtClean="0"/>
              <a:t> -</a:t>
            </a:r>
            <a:r>
              <a:rPr lang="ru-RU" dirty="0" smtClean="0"/>
              <a:t> </a:t>
            </a:r>
            <a:r>
              <a:rPr lang="ru-RU" dirty="0" smtClean="0"/>
              <a:t>разговор и видео разговор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696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Messenger</a:t>
            </a:r>
            <a:r>
              <a:rPr lang="en-US" dirty="0" smtClean="0"/>
              <a:t> -</a:t>
            </a:r>
            <a:r>
              <a:rPr lang="ru-RU" dirty="0" smtClean="0"/>
              <a:t> </a:t>
            </a:r>
            <a:r>
              <a:rPr lang="ru-RU" dirty="0" smtClean="0"/>
              <a:t>разговор и видео разговор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25481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1331640" y="162880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b="1" dirty="0" smtClean="0"/>
              <a:t>Аудио разговор. </a:t>
            </a:r>
          </a:p>
          <a:p>
            <a:r>
              <a:rPr lang="bg-BG" dirty="0" smtClean="0"/>
              <a:t>Изберете активен контакт за провеждане на разговор.</a:t>
            </a:r>
            <a:r>
              <a:rPr lang="bg-BG" b="1" dirty="0" smtClean="0"/>
              <a:t> 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46279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Messenger</a:t>
            </a:r>
            <a:r>
              <a:rPr lang="en-US" smtClean="0"/>
              <a:t> -</a:t>
            </a:r>
            <a:r>
              <a:rPr lang="ru-RU" smtClean="0"/>
              <a:t> </a:t>
            </a:r>
            <a:r>
              <a:rPr lang="ru-RU" smtClean="0"/>
              <a:t>разговор и видео разговор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2548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31640" y="162880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b="1" dirty="0" smtClean="0"/>
              <a:t>Аудио разговор. </a:t>
            </a:r>
          </a:p>
          <a:p>
            <a:r>
              <a:rPr lang="bg-BG" dirty="0" smtClean="0"/>
              <a:t>С посочения бутон набирате абоната за разговор.</a:t>
            </a:r>
            <a:r>
              <a:rPr lang="bg-BG" b="1" dirty="0" smtClean="0"/>
              <a:t> 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37428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Messenger</a:t>
            </a:r>
            <a:r>
              <a:rPr lang="en-US" smtClean="0"/>
              <a:t> -</a:t>
            </a:r>
            <a:r>
              <a:rPr lang="ru-RU" smtClean="0"/>
              <a:t> </a:t>
            </a:r>
            <a:r>
              <a:rPr lang="ru-RU" smtClean="0"/>
              <a:t>разговор и видео разговор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2736"/>
            <a:ext cx="1806289" cy="32111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80928"/>
            <a:ext cx="1563263" cy="2779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927436"/>
            <a:ext cx="1410090" cy="2506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1628800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b="1" dirty="0" smtClean="0"/>
              <a:t>Аудио разговор. </a:t>
            </a:r>
          </a:p>
          <a:p>
            <a:r>
              <a:rPr lang="bg-BG" dirty="0" smtClean="0"/>
              <a:t>Разговорът се провежда на три етапа: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Прозвъняване – изчакваме абоната да отговори или да отхвърли обаждането;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Разговор ;</a:t>
            </a:r>
          </a:p>
          <a:p>
            <a:pPr marL="285750" indent="-285750">
              <a:buFontTx/>
              <a:buChar char="-"/>
            </a:pPr>
            <a:r>
              <a:rPr lang="bg-BG" dirty="0" smtClean="0"/>
              <a:t>Край на разговора и оценка за качеството на връзката (избираме ниво на качество чрез посочване на брой звезди).</a:t>
            </a:r>
            <a:r>
              <a:rPr lang="bg-BG" b="1" dirty="0" smtClean="0"/>
              <a:t> 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91668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Messenger</a:t>
            </a:r>
            <a:r>
              <a:rPr lang="en-US" smtClean="0"/>
              <a:t> -</a:t>
            </a:r>
            <a:r>
              <a:rPr lang="ru-RU" smtClean="0"/>
              <a:t> </a:t>
            </a:r>
            <a:r>
              <a:rPr lang="ru-RU" smtClean="0"/>
              <a:t>разговор и видео разговор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25481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31640" y="162880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2. Видео разговор. </a:t>
            </a:r>
          </a:p>
          <a:p>
            <a:r>
              <a:rPr lang="bg-BG" dirty="0" smtClean="0"/>
              <a:t>С посочения бутон набирате абоната за видео разговор.</a:t>
            </a:r>
            <a:r>
              <a:rPr lang="bg-BG" b="1" dirty="0" smtClean="0"/>
              <a:t> 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8317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Messenger</a:t>
            </a:r>
            <a:r>
              <a:rPr lang="en-US" smtClean="0"/>
              <a:t> -</a:t>
            </a:r>
            <a:r>
              <a:rPr lang="ru-RU" smtClean="0"/>
              <a:t> </a:t>
            </a:r>
            <a:r>
              <a:rPr lang="ru-RU" smtClean="0"/>
              <a:t>разговор и видео разговор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89" y="1445958"/>
            <a:ext cx="2072606" cy="36846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638827"/>
            <a:ext cx="1703334" cy="302814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39692" y="1566591"/>
            <a:ext cx="1620000" cy="3564000"/>
            <a:chOff x="4864983" y="1700808"/>
            <a:chExt cx="1837552" cy="43204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700808"/>
              <a:ext cx="1368151" cy="2117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983" y="3818410"/>
              <a:ext cx="1837552" cy="2202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723240" y="1503529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2. Видео разговор. </a:t>
            </a:r>
          </a:p>
          <a:p>
            <a:r>
              <a:rPr lang="bg-BG" dirty="0"/>
              <a:t>Разговорът се провежда на три етапа:</a:t>
            </a:r>
          </a:p>
          <a:p>
            <a:pPr marL="285750" indent="-285750">
              <a:buFontTx/>
              <a:buChar char="-"/>
            </a:pPr>
            <a:r>
              <a:rPr lang="bg-BG" dirty="0"/>
              <a:t>Прозвъняване – изчакваме абоната да отговори или да отхвърли обаждането;</a:t>
            </a:r>
          </a:p>
          <a:p>
            <a:pPr marL="285750" indent="-285750">
              <a:buFontTx/>
              <a:buChar char="-"/>
            </a:pPr>
            <a:r>
              <a:rPr lang="bg-BG" dirty="0"/>
              <a:t>Разговор ;</a:t>
            </a:r>
          </a:p>
          <a:p>
            <a:pPr marL="285750" indent="-285750">
              <a:buFontTx/>
              <a:buChar char="-"/>
            </a:pPr>
            <a:r>
              <a:rPr lang="bg-BG" dirty="0"/>
              <a:t>Край на разговора и оценка за качеството на връзката (избираме ниво на качество чрез посочване на брой звезди).</a:t>
            </a:r>
            <a:r>
              <a:rPr lang="bg-BG" b="1" dirty="0"/>
              <a:t> </a:t>
            </a:r>
          </a:p>
          <a:p>
            <a:r>
              <a:rPr lang="bg-BG" b="1" dirty="0" smtClean="0"/>
              <a:t> </a:t>
            </a:r>
          </a:p>
          <a:p>
            <a:pPr marL="342900" indent="-342900">
              <a:buAutoNum type="arabicPeriod"/>
            </a:pP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6246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161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Messenger - разговор и видео разговор</vt:lpstr>
      <vt:lpstr>Messenger - разговор и видео разговор</vt:lpstr>
      <vt:lpstr>Messenger - разговор и видео разговор</vt:lpstr>
      <vt:lpstr>Messenger - разговор и видео разговор</vt:lpstr>
      <vt:lpstr>Messenger - разговор и видео разговор</vt:lpstr>
      <vt:lpstr>Messenger - разговор и видео разговор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User-01</dc:creator>
  <cp:lastModifiedBy>User-01</cp:lastModifiedBy>
  <cp:revision>19</cp:revision>
  <dcterms:created xsi:type="dcterms:W3CDTF">2018-01-30T10:52:42Z</dcterms:created>
  <dcterms:modified xsi:type="dcterms:W3CDTF">2018-01-30T11:37:08Z</dcterms:modified>
</cp:coreProperties>
</file>