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560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37F4B-FAD5-4C95-A455-E245528932ED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1A74D-3244-4AD6-9799-9BD15706325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66272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37F4B-FAD5-4C95-A455-E245528932ED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1A74D-3244-4AD6-9799-9BD15706325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97069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37F4B-FAD5-4C95-A455-E245528932ED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1A74D-3244-4AD6-9799-9BD15706325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01196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37F4B-FAD5-4C95-A455-E245528932ED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1A74D-3244-4AD6-9799-9BD15706325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93169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37F4B-FAD5-4C95-A455-E245528932ED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1A74D-3244-4AD6-9799-9BD15706325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58510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37F4B-FAD5-4C95-A455-E245528932ED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1A74D-3244-4AD6-9799-9BD15706325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06926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37F4B-FAD5-4C95-A455-E245528932ED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1A74D-3244-4AD6-9799-9BD15706325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54919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37F4B-FAD5-4C95-A455-E245528932ED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1A74D-3244-4AD6-9799-9BD15706325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34051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37F4B-FAD5-4C95-A455-E245528932ED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1A74D-3244-4AD6-9799-9BD15706325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34849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37F4B-FAD5-4C95-A455-E245528932ED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1A74D-3244-4AD6-9799-9BD15706325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51036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37F4B-FAD5-4C95-A455-E245528932ED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1A74D-3244-4AD6-9799-9BD15706325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35502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037F4B-FAD5-4C95-A455-E245528932ED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B1A74D-3244-4AD6-9799-9BD15706325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530269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Messenger</a:t>
            </a:r>
            <a:r>
              <a:rPr lang="en-US" dirty="0" smtClean="0"/>
              <a:t> -</a:t>
            </a:r>
            <a:r>
              <a:rPr lang="ru-RU" dirty="0" smtClean="0"/>
              <a:t> </a:t>
            </a:r>
            <a:r>
              <a:rPr lang="ru-RU" dirty="0" smtClean="0"/>
              <a:t>разговор и видео разговор</a:t>
            </a:r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76966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Messenger</a:t>
            </a:r>
            <a:r>
              <a:rPr lang="en-US" dirty="0" smtClean="0"/>
              <a:t> -</a:t>
            </a:r>
            <a:r>
              <a:rPr lang="ru-RU" dirty="0" smtClean="0"/>
              <a:t> </a:t>
            </a:r>
            <a:r>
              <a:rPr lang="ru-RU" dirty="0" smtClean="0"/>
              <a:t>разговор и видео разговор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340768"/>
            <a:ext cx="2548117" cy="4525963"/>
          </a:xfrm>
        </p:spPr>
      </p:pic>
      <p:sp>
        <p:nvSpPr>
          <p:cNvPr id="6" name="TextBox 5"/>
          <p:cNvSpPr txBox="1"/>
          <p:nvPr/>
        </p:nvSpPr>
        <p:spPr>
          <a:xfrm>
            <a:off x="1331640" y="1628800"/>
            <a:ext cx="4248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bg-BG" b="1" dirty="0" smtClean="0"/>
              <a:t>Аудио разговор. </a:t>
            </a:r>
          </a:p>
          <a:p>
            <a:r>
              <a:rPr lang="bg-BG" dirty="0" smtClean="0"/>
              <a:t>Изберете активен контакт за провеждане на разговор.</a:t>
            </a:r>
            <a:r>
              <a:rPr lang="bg-BG" b="1" dirty="0" smtClean="0"/>
              <a:t> </a:t>
            </a:r>
          </a:p>
          <a:p>
            <a:pPr marL="342900" indent="-342900">
              <a:buAutoNum type="arabicPeriod"/>
            </a:pPr>
            <a:endParaRPr lang="bg-BG" b="1" dirty="0"/>
          </a:p>
        </p:txBody>
      </p:sp>
    </p:spTree>
    <p:extLst>
      <p:ext uri="{BB962C8B-B14F-4D97-AF65-F5344CB8AC3E}">
        <p14:creationId xmlns:p14="http://schemas.microsoft.com/office/powerpoint/2010/main" val="1462790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Messenger</a:t>
            </a:r>
            <a:r>
              <a:rPr lang="en-US" smtClean="0"/>
              <a:t> -</a:t>
            </a:r>
            <a:r>
              <a:rPr lang="ru-RU" smtClean="0"/>
              <a:t> </a:t>
            </a:r>
            <a:r>
              <a:rPr lang="ru-RU" smtClean="0"/>
              <a:t>разговор и видео разговор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556792"/>
            <a:ext cx="2548117" cy="4525963"/>
          </a:xfrm>
        </p:spPr>
      </p:pic>
      <p:sp>
        <p:nvSpPr>
          <p:cNvPr id="5" name="TextBox 4"/>
          <p:cNvSpPr txBox="1"/>
          <p:nvPr/>
        </p:nvSpPr>
        <p:spPr>
          <a:xfrm>
            <a:off x="1331640" y="1628800"/>
            <a:ext cx="4248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bg-BG" b="1" dirty="0" smtClean="0"/>
              <a:t>Аудио разговор. </a:t>
            </a:r>
          </a:p>
          <a:p>
            <a:r>
              <a:rPr lang="bg-BG" dirty="0" smtClean="0"/>
              <a:t>С посочения бутон набирате абоната за разговор.</a:t>
            </a:r>
            <a:r>
              <a:rPr lang="bg-BG" b="1" dirty="0" smtClean="0"/>
              <a:t> </a:t>
            </a:r>
          </a:p>
          <a:p>
            <a:pPr marL="342900" indent="-342900">
              <a:buAutoNum type="arabicPeriod"/>
            </a:pPr>
            <a:endParaRPr lang="bg-BG" b="1" dirty="0"/>
          </a:p>
        </p:txBody>
      </p:sp>
    </p:spTree>
    <p:extLst>
      <p:ext uri="{BB962C8B-B14F-4D97-AF65-F5344CB8AC3E}">
        <p14:creationId xmlns:p14="http://schemas.microsoft.com/office/powerpoint/2010/main" val="3374289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Messenger</a:t>
            </a:r>
            <a:r>
              <a:rPr lang="en-US" smtClean="0"/>
              <a:t> -</a:t>
            </a:r>
            <a:r>
              <a:rPr lang="ru-RU" smtClean="0"/>
              <a:t> </a:t>
            </a:r>
            <a:r>
              <a:rPr lang="ru-RU" smtClean="0"/>
              <a:t>разговор и видео разговор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052736"/>
            <a:ext cx="1806289" cy="3211181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2780928"/>
            <a:ext cx="1563263" cy="27791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3927436"/>
            <a:ext cx="1410090" cy="250682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31640" y="1628800"/>
            <a:ext cx="424847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bg-BG" b="1" dirty="0" smtClean="0"/>
              <a:t>Аудио разговор. </a:t>
            </a:r>
          </a:p>
          <a:p>
            <a:r>
              <a:rPr lang="bg-BG" dirty="0" smtClean="0"/>
              <a:t>Разговорът се провежда на три етапа:</a:t>
            </a:r>
          </a:p>
          <a:p>
            <a:pPr marL="285750" indent="-285750">
              <a:buFontTx/>
              <a:buChar char="-"/>
            </a:pPr>
            <a:r>
              <a:rPr lang="bg-BG" dirty="0" smtClean="0"/>
              <a:t>Прозвъняване – изчакваме абоната да отговори или да отхвърли обаждането;</a:t>
            </a:r>
          </a:p>
          <a:p>
            <a:pPr marL="285750" indent="-285750">
              <a:buFontTx/>
              <a:buChar char="-"/>
            </a:pPr>
            <a:r>
              <a:rPr lang="bg-BG" dirty="0" smtClean="0"/>
              <a:t>Разговор ;</a:t>
            </a:r>
          </a:p>
          <a:p>
            <a:pPr marL="285750" indent="-285750">
              <a:buFontTx/>
              <a:buChar char="-"/>
            </a:pPr>
            <a:r>
              <a:rPr lang="bg-BG" dirty="0" smtClean="0"/>
              <a:t>Край на разговора и оценка за качеството на връзката (избираме ниво на качество чрез посочване на брой звезди).</a:t>
            </a:r>
            <a:r>
              <a:rPr lang="bg-BG" b="1" dirty="0" smtClean="0"/>
              <a:t> </a:t>
            </a:r>
          </a:p>
          <a:p>
            <a:pPr marL="342900" indent="-342900">
              <a:buAutoNum type="arabicPeriod"/>
            </a:pPr>
            <a:endParaRPr lang="bg-BG" b="1" dirty="0"/>
          </a:p>
        </p:txBody>
      </p:sp>
    </p:spTree>
    <p:extLst>
      <p:ext uri="{BB962C8B-B14F-4D97-AF65-F5344CB8AC3E}">
        <p14:creationId xmlns:p14="http://schemas.microsoft.com/office/powerpoint/2010/main" val="2916686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Messenger</a:t>
            </a:r>
            <a:r>
              <a:rPr lang="en-US" smtClean="0"/>
              <a:t> -</a:t>
            </a:r>
            <a:r>
              <a:rPr lang="ru-RU" smtClean="0"/>
              <a:t> </a:t>
            </a:r>
            <a:r>
              <a:rPr lang="ru-RU" smtClean="0"/>
              <a:t>разговор и видео разговор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628800"/>
            <a:ext cx="2548117" cy="4525963"/>
          </a:xfrm>
        </p:spPr>
      </p:pic>
      <p:sp>
        <p:nvSpPr>
          <p:cNvPr id="5" name="TextBox 4"/>
          <p:cNvSpPr txBox="1"/>
          <p:nvPr/>
        </p:nvSpPr>
        <p:spPr>
          <a:xfrm>
            <a:off x="1331640" y="1628800"/>
            <a:ext cx="4248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2. Видео разговор. </a:t>
            </a:r>
          </a:p>
          <a:p>
            <a:r>
              <a:rPr lang="bg-BG" dirty="0" smtClean="0"/>
              <a:t>С посочения бутон набирате абоната за видео разговор.</a:t>
            </a:r>
            <a:r>
              <a:rPr lang="bg-BG" b="1" dirty="0" smtClean="0"/>
              <a:t> </a:t>
            </a:r>
          </a:p>
          <a:p>
            <a:pPr marL="342900" indent="-342900">
              <a:buAutoNum type="arabicPeriod"/>
            </a:pPr>
            <a:endParaRPr lang="bg-BG" b="1" dirty="0"/>
          </a:p>
        </p:txBody>
      </p:sp>
    </p:spTree>
    <p:extLst>
      <p:ext uri="{BB962C8B-B14F-4D97-AF65-F5344CB8AC3E}">
        <p14:creationId xmlns:p14="http://schemas.microsoft.com/office/powerpoint/2010/main" val="383176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Messenger</a:t>
            </a:r>
            <a:r>
              <a:rPr lang="en-US" smtClean="0"/>
              <a:t> -</a:t>
            </a:r>
            <a:r>
              <a:rPr lang="ru-RU" smtClean="0"/>
              <a:t> </a:t>
            </a:r>
            <a:r>
              <a:rPr lang="ru-RU" smtClean="0"/>
              <a:t>разговор и видео разговор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389" y="1445958"/>
            <a:ext cx="2072606" cy="368463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3638827"/>
            <a:ext cx="1703334" cy="3028147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5439692" y="1566591"/>
            <a:ext cx="1620000" cy="3564000"/>
            <a:chOff x="4864983" y="1700808"/>
            <a:chExt cx="1837552" cy="432048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4048" y="1700808"/>
              <a:ext cx="1368151" cy="21176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4983" y="3818410"/>
              <a:ext cx="1837552" cy="22028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9" name="TextBox 8"/>
          <p:cNvSpPr txBox="1"/>
          <p:nvPr/>
        </p:nvSpPr>
        <p:spPr>
          <a:xfrm>
            <a:off x="723240" y="1503529"/>
            <a:ext cx="42484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2. Видео разговор. </a:t>
            </a:r>
          </a:p>
          <a:p>
            <a:r>
              <a:rPr lang="bg-BG" dirty="0"/>
              <a:t>Разговорът се провежда на три етапа:</a:t>
            </a:r>
          </a:p>
          <a:p>
            <a:pPr marL="285750" indent="-285750">
              <a:buFontTx/>
              <a:buChar char="-"/>
            </a:pPr>
            <a:r>
              <a:rPr lang="bg-BG" dirty="0"/>
              <a:t>Прозвъняване – изчакваме абоната да отговори или да отхвърли обаждането;</a:t>
            </a:r>
          </a:p>
          <a:p>
            <a:pPr marL="285750" indent="-285750">
              <a:buFontTx/>
              <a:buChar char="-"/>
            </a:pPr>
            <a:r>
              <a:rPr lang="bg-BG" dirty="0"/>
              <a:t>Разговор ;</a:t>
            </a:r>
          </a:p>
          <a:p>
            <a:pPr marL="285750" indent="-285750">
              <a:buFontTx/>
              <a:buChar char="-"/>
            </a:pPr>
            <a:r>
              <a:rPr lang="bg-BG" dirty="0"/>
              <a:t>Край на разговора и оценка за качеството на връзката (избираме ниво на качество чрез посочване на брой звезди).</a:t>
            </a:r>
            <a:r>
              <a:rPr lang="bg-BG" b="1" dirty="0"/>
              <a:t> </a:t>
            </a:r>
          </a:p>
          <a:p>
            <a:r>
              <a:rPr lang="bg-BG" b="1" dirty="0" smtClean="0"/>
              <a:t> </a:t>
            </a:r>
          </a:p>
          <a:p>
            <a:pPr marL="342900" indent="-342900">
              <a:buAutoNum type="arabicPeriod"/>
            </a:pPr>
            <a:endParaRPr lang="bg-BG" b="1" dirty="0"/>
          </a:p>
        </p:txBody>
      </p:sp>
    </p:spTree>
    <p:extLst>
      <p:ext uri="{BB962C8B-B14F-4D97-AF65-F5344CB8AC3E}">
        <p14:creationId xmlns:p14="http://schemas.microsoft.com/office/powerpoint/2010/main" val="262466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161</Words>
  <Application>Microsoft Office PowerPoint</Application>
  <PresentationFormat>On-screen Show (4:3)</PresentationFormat>
  <Paragraphs>23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Messenger - разговор и видео разговор</vt:lpstr>
      <vt:lpstr>Messenger - разговор и видео разговор</vt:lpstr>
      <vt:lpstr>Messenger - разговор и видео разговор</vt:lpstr>
      <vt:lpstr>Messenger - разговор и видео разговор</vt:lpstr>
      <vt:lpstr>Messenger - разговор и видео разговор</vt:lpstr>
      <vt:lpstr>Messenger - разговор и видео разговор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User-01</dc:creator>
  <cp:lastModifiedBy>User-01</cp:lastModifiedBy>
  <cp:revision>19</cp:revision>
  <dcterms:created xsi:type="dcterms:W3CDTF">2018-01-30T10:52:42Z</dcterms:created>
  <dcterms:modified xsi:type="dcterms:W3CDTF">2018-01-30T11:37:08Z</dcterms:modified>
</cp:coreProperties>
</file>