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680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294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7138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701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50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179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545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898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6626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2675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045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0DA1-BA49-4243-AA0C-BA1FF8F77F98}" type="datetimeFigureOut">
              <a:rPr lang="bg-BG" smtClean="0"/>
              <a:t>1.2.2018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58843-2DC6-461B-B99D-6C841C8228E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42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Skype - </a:t>
            </a:r>
            <a:r>
              <a:rPr lang="bg-BG" dirty="0" smtClean="0"/>
              <a:t>разговор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545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628800"/>
            <a:ext cx="2545854" cy="4525963"/>
          </a:xfrm>
        </p:spPr>
      </p:pic>
      <p:sp>
        <p:nvSpPr>
          <p:cNvPr id="5" name="TextBox 4"/>
          <p:cNvSpPr txBox="1"/>
          <p:nvPr/>
        </p:nvSpPr>
        <p:spPr>
          <a:xfrm>
            <a:off x="827584" y="1700808"/>
            <a:ext cx="3115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bg-BG" b="1" dirty="0" smtClean="0"/>
              <a:t>Провеждане на разговор.</a:t>
            </a:r>
            <a:endParaRPr lang="en-US" b="1" dirty="0" smtClean="0"/>
          </a:p>
          <a:p>
            <a:r>
              <a:rPr lang="bg-BG" dirty="0" smtClean="0"/>
              <a:t>Стартирайте </a:t>
            </a:r>
            <a:r>
              <a:rPr lang="en-US" dirty="0" smtClean="0"/>
              <a:t>Skype</a:t>
            </a:r>
            <a:r>
              <a:rPr lang="bg-BG" dirty="0" smtClean="0"/>
              <a:t>.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58816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3000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b="1" dirty="0" smtClean="0"/>
              <a:t>2. Провеждане на разговор.</a:t>
            </a:r>
          </a:p>
          <a:p>
            <a:r>
              <a:rPr lang="bg-BG" dirty="0" smtClean="0"/>
              <a:t>Изберете абонат.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1266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06496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3. Провеждане на разговор.</a:t>
            </a:r>
          </a:p>
          <a:p>
            <a:r>
              <a:rPr lang="bg-BG" b="1" dirty="0" smtClean="0"/>
              <a:t> </a:t>
            </a:r>
            <a:r>
              <a:rPr lang="bg-BG" dirty="0" smtClean="0"/>
              <a:t>Натиснете посочения бутон, за да се обадите на абоната.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671770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3536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4. Провеждане на разговор.</a:t>
            </a:r>
          </a:p>
          <a:p>
            <a:r>
              <a:rPr lang="bg-BG" dirty="0" smtClean="0"/>
              <a:t>Изчакайте до приемане на разговора или го отхвърлете с червения бутон.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00808"/>
            <a:ext cx="2548117" cy="4525963"/>
          </a:xfrm>
        </p:spPr>
      </p:pic>
    </p:spTree>
    <p:extLst>
      <p:ext uri="{BB962C8B-B14F-4D97-AF65-F5344CB8AC3E}">
        <p14:creationId xmlns:p14="http://schemas.microsoft.com/office/powerpoint/2010/main" val="3064540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5" y="1700808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5. Провеждане на разговор. </a:t>
            </a:r>
          </a:p>
          <a:p>
            <a:r>
              <a:rPr lang="bg-BG" dirty="0" smtClean="0"/>
              <a:t>Разговорът е осъществен. За да прекратите разговора, натиснете червения бутон. За включване/изключване на високоговорител натиснете първия бутон. За заглушаване на вашия микрофон използвайте втория бутон.</a:t>
            </a:r>
            <a:endParaRPr lang="bg-B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0808"/>
            <a:ext cx="2548117" cy="4525963"/>
          </a:xfrm>
        </p:spPr>
      </p:pic>
    </p:spTree>
    <p:extLst>
      <p:ext uri="{BB962C8B-B14F-4D97-AF65-F5344CB8AC3E}">
        <p14:creationId xmlns:p14="http://schemas.microsoft.com/office/powerpoint/2010/main" val="268121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Skype – </a:t>
            </a:r>
            <a:r>
              <a:rPr lang="bg-BG" dirty="0"/>
              <a:t>провеждане на разговор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00808"/>
            <a:ext cx="2548117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827585" y="170080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6. Провеждане на разговор. </a:t>
            </a:r>
          </a:p>
          <a:p>
            <a:r>
              <a:rPr lang="bg-BG" dirty="0" smtClean="0"/>
              <a:t>За да започнете видео разговор, натиснете подочения бутон.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62172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7. Провеждане на разговор.</a:t>
            </a:r>
          </a:p>
          <a:p>
            <a:r>
              <a:rPr lang="bg-BG" dirty="0"/>
              <a:t>Изчакайте до приемане на разговора или го отхвърлете с червения бутон</a:t>
            </a:r>
            <a:r>
              <a:rPr lang="bg-BG" dirty="0" smtClean="0"/>
              <a:t>. </a:t>
            </a:r>
            <a:r>
              <a:rPr lang="bg-BG" b="1" dirty="0" smtClean="0"/>
              <a:t> </a:t>
            </a:r>
            <a:endParaRPr lang="bg-BG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35088"/>
            <a:ext cx="2548117" cy="4525963"/>
          </a:xfrm>
        </p:spPr>
      </p:pic>
    </p:spTree>
    <p:extLst>
      <p:ext uri="{BB962C8B-B14F-4D97-AF65-F5344CB8AC3E}">
        <p14:creationId xmlns:p14="http://schemas.microsoft.com/office/powerpoint/2010/main" val="3482340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Skype – </a:t>
            </a:r>
            <a:r>
              <a:rPr lang="bg-BG" dirty="0" smtClean="0"/>
              <a:t>провеждане на разговор</a:t>
            </a:r>
            <a:endParaRPr lang="bg-BG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700808"/>
            <a:ext cx="49685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8. Провеждане на разговор.</a:t>
            </a:r>
          </a:p>
          <a:p>
            <a:r>
              <a:rPr lang="bg-BG" dirty="0"/>
              <a:t>Разговорът е осъществен. За да прекратите разговора, натиснете червения </a:t>
            </a:r>
            <a:r>
              <a:rPr lang="bg-BG" dirty="0" smtClean="0"/>
              <a:t>бутон, който ще се появи след докосване на екрана. </a:t>
            </a:r>
          </a:p>
          <a:p>
            <a:r>
              <a:rPr lang="bg-BG" smtClean="0"/>
              <a:t>Начините за използване на функции са идентични с обикновения аудио разговор.</a:t>
            </a:r>
            <a:endParaRPr lang="bg-BG" dirty="0" smtClean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700808"/>
            <a:ext cx="2548117" cy="4525963"/>
          </a:xfrm>
        </p:spPr>
      </p:pic>
    </p:spTree>
    <p:extLst>
      <p:ext uri="{BB962C8B-B14F-4D97-AF65-F5344CB8AC3E}">
        <p14:creationId xmlns:p14="http://schemas.microsoft.com/office/powerpoint/2010/main" val="572171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205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Skype - разговор</vt:lpstr>
      <vt:lpstr>Skype – провеждане на разговор</vt:lpstr>
      <vt:lpstr>Skype – провеждане на разговор</vt:lpstr>
      <vt:lpstr>Skype – провеждане на разговор</vt:lpstr>
      <vt:lpstr>Skype – провеждане на разговор</vt:lpstr>
      <vt:lpstr>Skype – провеждане на разговор</vt:lpstr>
      <vt:lpstr>Skype – провеждане на разговор</vt:lpstr>
      <vt:lpstr>Skype – провеждане на разговор</vt:lpstr>
      <vt:lpstr>Skype – провеждане на разговор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Skype - разговор</dc:title>
  <dc:creator>User-01</dc:creator>
  <cp:lastModifiedBy>User-01</cp:lastModifiedBy>
  <cp:revision>18</cp:revision>
  <dcterms:created xsi:type="dcterms:W3CDTF">2018-01-31T13:49:51Z</dcterms:created>
  <dcterms:modified xsi:type="dcterms:W3CDTF">2018-02-01T09:44:26Z</dcterms:modified>
</cp:coreProperties>
</file>