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3" r:id="rId9"/>
    <p:sldId id="264" r:id="rId10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29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5D2E0-290D-4525-B699-6757C93B0202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B978F-C4DB-46BF-9A0A-964EFAD52E5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29309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5D2E0-290D-4525-B699-6757C93B0202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B978F-C4DB-46BF-9A0A-964EFAD52E5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38578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5D2E0-290D-4525-B699-6757C93B0202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B978F-C4DB-46BF-9A0A-964EFAD52E5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75519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5D2E0-290D-4525-B699-6757C93B0202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B978F-C4DB-46BF-9A0A-964EFAD52E5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423265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5D2E0-290D-4525-B699-6757C93B0202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B978F-C4DB-46BF-9A0A-964EFAD52E5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258785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5D2E0-290D-4525-B699-6757C93B0202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B978F-C4DB-46BF-9A0A-964EFAD52E5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905679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5D2E0-290D-4525-B699-6757C93B0202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B978F-C4DB-46BF-9A0A-964EFAD52E5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5351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5D2E0-290D-4525-B699-6757C93B0202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B978F-C4DB-46BF-9A0A-964EFAD52E5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57227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5D2E0-290D-4525-B699-6757C93B0202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B978F-C4DB-46BF-9A0A-964EFAD52E5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996782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5D2E0-290D-4525-B699-6757C93B0202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B978F-C4DB-46BF-9A0A-964EFAD52E5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96757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5D2E0-290D-4525-B699-6757C93B0202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B978F-C4DB-46BF-9A0A-964EFAD52E5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45590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75D2E0-290D-4525-B699-6757C93B0202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B978F-C4DB-46BF-9A0A-964EFAD52E5F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30743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Skype - </a:t>
            </a:r>
            <a:r>
              <a:rPr lang="bg-BG" dirty="0" smtClean="0"/>
              <a:t>съобщения и стикери</a:t>
            </a:r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26295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Skype - </a:t>
            </a:r>
            <a:r>
              <a:rPr lang="bg-BG" dirty="0" smtClean="0"/>
              <a:t>съобщения и стикери</a:t>
            </a:r>
            <a:endParaRPr lang="bg-B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144" y="1556792"/>
            <a:ext cx="2548117" cy="4525963"/>
          </a:xfrm>
          <a:prstGeom prst="rect">
            <a:avLst/>
          </a:prstGeom>
          <a:solidFill>
            <a:srgbClr val="FFFFFF">
              <a:shade val="85000"/>
            </a:srgbClr>
          </a:solidFill>
          <a:ln w="3175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TextBox 4"/>
          <p:cNvSpPr txBox="1"/>
          <p:nvPr/>
        </p:nvSpPr>
        <p:spPr>
          <a:xfrm>
            <a:off x="1115616" y="1556792"/>
            <a:ext cx="46085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bg-BG" b="1" dirty="0" smtClean="0"/>
              <a:t>Изпращане </a:t>
            </a:r>
            <a:r>
              <a:rPr lang="bg-BG" b="1" dirty="0" smtClean="0"/>
              <a:t>на текстови съобщения и стикери</a:t>
            </a:r>
            <a:r>
              <a:rPr lang="bg-BG" b="1" dirty="0" smtClean="0"/>
              <a:t>.</a:t>
            </a:r>
            <a:endParaRPr lang="en-US" b="1" dirty="0" smtClean="0"/>
          </a:p>
          <a:p>
            <a:r>
              <a:rPr lang="bg-BG" dirty="0" smtClean="0"/>
              <a:t>Изберете посоченото поле, за да започнете писането на текстово съобщение.</a:t>
            </a:r>
            <a:r>
              <a:rPr lang="bg-BG" b="1" dirty="0" smtClean="0"/>
              <a:t> </a:t>
            </a:r>
            <a:endParaRPr lang="bg-BG" b="1" dirty="0"/>
          </a:p>
        </p:txBody>
      </p:sp>
    </p:spTree>
    <p:extLst>
      <p:ext uri="{BB962C8B-B14F-4D97-AF65-F5344CB8AC3E}">
        <p14:creationId xmlns:p14="http://schemas.microsoft.com/office/powerpoint/2010/main" val="1249710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Skype - </a:t>
            </a:r>
            <a:r>
              <a:rPr lang="bg-BG" dirty="0" smtClean="0"/>
              <a:t>съобщения и стикери</a:t>
            </a:r>
            <a:endParaRPr lang="bg-BG" dirty="0"/>
          </a:p>
        </p:txBody>
      </p:sp>
      <p:sp>
        <p:nvSpPr>
          <p:cNvPr id="5" name="TextBox 4"/>
          <p:cNvSpPr txBox="1"/>
          <p:nvPr/>
        </p:nvSpPr>
        <p:spPr>
          <a:xfrm>
            <a:off x="1115616" y="1556792"/>
            <a:ext cx="46085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b="1" dirty="0" smtClean="0"/>
              <a:t>2. Изпращане на текстови съобщения и стикери. </a:t>
            </a:r>
            <a:endParaRPr lang="bg-BG" b="1" dirty="0" smtClean="0"/>
          </a:p>
          <a:p>
            <a:r>
              <a:rPr lang="bg-BG" dirty="0" smtClean="0"/>
              <a:t>За да изпратите съобщението, натиснете посочения бутон.</a:t>
            </a:r>
            <a:endParaRPr lang="bg-BG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1556792"/>
            <a:ext cx="2548117" cy="4525963"/>
          </a:xfrm>
          <a:prstGeom prst="rect">
            <a:avLst/>
          </a:prstGeom>
          <a:solidFill>
            <a:srgbClr val="FFFFFF">
              <a:shade val="85000"/>
            </a:srgbClr>
          </a:solidFill>
          <a:ln w="3175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571119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Skype - </a:t>
            </a:r>
            <a:r>
              <a:rPr lang="bg-BG" dirty="0" smtClean="0"/>
              <a:t>съобщения и стикери</a:t>
            </a:r>
            <a:endParaRPr lang="bg-BG" dirty="0"/>
          </a:p>
        </p:txBody>
      </p:sp>
      <p:sp>
        <p:nvSpPr>
          <p:cNvPr id="5" name="TextBox 4"/>
          <p:cNvSpPr txBox="1"/>
          <p:nvPr/>
        </p:nvSpPr>
        <p:spPr>
          <a:xfrm>
            <a:off x="1115616" y="1556792"/>
            <a:ext cx="46085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b="1" dirty="0" smtClean="0"/>
              <a:t>3. Изпращане на текстови съобщения и стикери. </a:t>
            </a:r>
            <a:endParaRPr lang="bg-BG" b="1" dirty="0" smtClean="0"/>
          </a:p>
          <a:p>
            <a:r>
              <a:rPr lang="bg-BG" dirty="0" smtClean="0"/>
              <a:t>Натиснете посочения бутон, за да отворите менюто с емотикони и моджита.</a:t>
            </a:r>
            <a:endParaRPr lang="bg-B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1556792"/>
            <a:ext cx="2548117" cy="4525963"/>
          </a:xfrm>
          <a:prstGeom prst="rect">
            <a:avLst/>
          </a:prstGeom>
          <a:solidFill>
            <a:srgbClr val="FFFFFF">
              <a:shade val="85000"/>
            </a:srgbClr>
          </a:solidFill>
          <a:ln w="3175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125699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Skype - </a:t>
            </a:r>
            <a:r>
              <a:rPr lang="bg-BG" dirty="0" smtClean="0"/>
              <a:t>съобщения и стикери</a:t>
            </a:r>
            <a:endParaRPr lang="bg-BG" dirty="0"/>
          </a:p>
        </p:txBody>
      </p:sp>
      <p:sp>
        <p:nvSpPr>
          <p:cNvPr id="5" name="TextBox 4"/>
          <p:cNvSpPr txBox="1"/>
          <p:nvPr/>
        </p:nvSpPr>
        <p:spPr>
          <a:xfrm>
            <a:off x="1115616" y="1556792"/>
            <a:ext cx="46085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b="1" dirty="0" smtClean="0"/>
              <a:t>4. Изпращане на текстови съобщения и стикери. Раздел Емотикони</a:t>
            </a:r>
            <a:r>
              <a:rPr lang="bg-BG" b="1" dirty="0" smtClean="0"/>
              <a:t>.</a:t>
            </a:r>
          </a:p>
          <a:p>
            <a:r>
              <a:rPr lang="bg-BG" dirty="0" smtClean="0"/>
              <a:t>В този раздел може да избирате различни емотикони. </a:t>
            </a:r>
            <a:endParaRPr lang="bg-BG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1556792"/>
            <a:ext cx="2548117" cy="4525963"/>
          </a:xfrm>
          <a:prstGeom prst="rect">
            <a:avLst/>
          </a:prstGeom>
          <a:solidFill>
            <a:srgbClr val="FFFFFF">
              <a:shade val="85000"/>
            </a:srgbClr>
          </a:solidFill>
          <a:ln w="3175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387179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Skype - </a:t>
            </a:r>
            <a:r>
              <a:rPr lang="bg-BG" dirty="0" smtClean="0"/>
              <a:t>съобщения и стикери</a:t>
            </a:r>
            <a:endParaRPr lang="bg-BG" dirty="0"/>
          </a:p>
        </p:txBody>
      </p:sp>
      <p:sp>
        <p:nvSpPr>
          <p:cNvPr id="5" name="TextBox 4"/>
          <p:cNvSpPr txBox="1"/>
          <p:nvPr/>
        </p:nvSpPr>
        <p:spPr>
          <a:xfrm>
            <a:off x="1115616" y="1556792"/>
            <a:ext cx="46085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b="1" dirty="0" smtClean="0"/>
              <a:t>5. Изпращане на текстови съобщения и стикери. Раздел Моджита</a:t>
            </a:r>
            <a:r>
              <a:rPr lang="bg-BG" b="1" dirty="0" smtClean="0"/>
              <a:t>.</a:t>
            </a:r>
          </a:p>
          <a:p>
            <a:r>
              <a:rPr lang="bg-BG" dirty="0"/>
              <a:t>В този раздел може да избирате </a:t>
            </a:r>
            <a:r>
              <a:rPr lang="bg-BG" dirty="0" smtClean="0"/>
              <a:t>различни моджита.</a:t>
            </a:r>
            <a:endParaRPr lang="bg-BG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1556792"/>
            <a:ext cx="2548117" cy="4525963"/>
          </a:xfrm>
          <a:prstGeom prst="rect">
            <a:avLst/>
          </a:prstGeom>
          <a:solidFill>
            <a:srgbClr val="FFFFFF">
              <a:shade val="85000"/>
            </a:srgbClr>
          </a:solidFill>
          <a:ln w="3175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9" name="TextBox 8"/>
          <p:cNvSpPr txBox="1"/>
          <p:nvPr/>
        </p:nvSpPr>
        <p:spPr>
          <a:xfrm>
            <a:off x="746283" y="3356992"/>
            <a:ext cx="5193869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ru-RU" sz="1600" dirty="0" smtClean="0"/>
              <a:t>Mojis са кратки видеоклипове, които можете да използвате, за да се изразявате в своите съобщения </a:t>
            </a:r>
            <a:r>
              <a:rPr lang="en-US" sz="1600" dirty="0" smtClean="0"/>
              <a:t>–</a:t>
            </a:r>
            <a:r>
              <a:rPr lang="bg-BG" sz="1600" dirty="0" smtClean="0"/>
              <a:t> </a:t>
            </a:r>
            <a:r>
              <a:rPr lang="ru-RU" sz="1600" dirty="0" smtClean="0"/>
              <a:t>за онези случаи, когато думите или емотиконите просто не са достатъчни.</a:t>
            </a:r>
          </a:p>
          <a:p>
            <a:pPr fontAlgn="base"/>
            <a:r>
              <a:rPr lang="ru-RU" sz="1600" dirty="0" smtClean="0"/>
              <a:t>В колекциите са избрани най-забавните и най-емблематични моменти от телевизията и филмите. Клипчетата можете да разлиствате, преглеждате и изпратите на своите приятели.</a:t>
            </a:r>
          </a:p>
          <a:p>
            <a:pPr fontAlgn="base"/>
            <a:r>
              <a:rPr lang="ru-RU" sz="1600" dirty="0" smtClean="0"/>
              <a:t>Към колекцията се добавят нови филми и символи през цялото време, затова непременно проверявайте разделите Moji за актуализации.</a:t>
            </a:r>
            <a:endParaRPr lang="bg-BG" sz="1600" dirty="0"/>
          </a:p>
        </p:txBody>
      </p:sp>
    </p:spTree>
    <p:extLst>
      <p:ext uri="{BB962C8B-B14F-4D97-AF65-F5344CB8AC3E}">
        <p14:creationId xmlns:p14="http://schemas.microsoft.com/office/powerpoint/2010/main" val="4388042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Skype - </a:t>
            </a:r>
            <a:r>
              <a:rPr lang="bg-BG" dirty="0" smtClean="0"/>
              <a:t>съобщения и стикери</a:t>
            </a:r>
            <a:endParaRPr lang="bg-BG" dirty="0"/>
          </a:p>
        </p:txBody>
      </p:sp>
      <p:sp>
        <p:nvSpPr>
          <p:cNvPr id="5" name="TextBox 4"/>
          <p:cNvSpPr txBox="1"/>
          <p:nvPr/>
        </p:nvSpPr>
        <p:spPr>
          <a:xfrm>
            <a:off x="1115616" y="1556792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b="1" dirty="0" smtClean="0"/>
              <a:t>5. Изпращане на текстови съобщения и стикери. Раздел Моджита.</a:t>
            </a:r>
            <a:endParaRPr lang="bg-BG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1556792"/>
            <a:ext cx="2548117" cy="4525963"/>
          </a:xfrm>
          <a:prstGeom prst="rect">
            <a:avLst/>
          </a:prstGeom>
          <a:solidFill>
            <a:srgbClr val="FFFFFF">
              <a:shade val="85000"/>
            </a:srgbClr>
          </a:solidFill>
          <a:ln w="3175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9" name="TextBox 8"/>
          <p:cNvSpPr txBox="1"/>
          <p:nvPr/>
        </p:nvSpPr>
        <p:spPr>
          <a:xfrm>
            <a:off x="467544" y="5229200"/>
            <a:ext cx="519386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ru-RU" sz="1600" dirty="0" smtClean="0"/>
              <a:t>Популярните категории са на разположение:</a:t>
            </a:r>
          </a:p>
          <a:p>
            <a:pPr fontAlgn="base"/>
            <a:r>
              <a:rPr lang="ru-RU" sz="1600" dirty="0" smtClean="0"/>
              <a:t>Холивуд, Би Би Си, Енгри бърдс, Mъпетите, Bollywood, Spring и Love.</a:t>
            </a:r>
            <a:endParaRPr lang="bg-BG" sz="1600" dirty="0"/>
          </a:p>
        </p:txBody>
      </p:sp>
    </p:spTree>
    <p:extLst>
      <p:ext uri="{BB962C8B-B14F-4D97-AF65-F5344CB8AC3E}">
        <p14:creationId xmlns:p14="http://schemas.microsoft.com/office/powerpoint/2010/main" val="9881795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Skype - </a:t>
            </a:r>
            <a:r>
              <a:rPr lang="bg-BG" dirty="0" smtClean="0"/>
              <a:t>съобщения и стикери</a:t>
            </a:r>
            <a:endParaRPr lang="bg-BG" dirty="0"/>
          </a:p>
        </p:txBody>
      </p:sp>
      <p:sp>
        <p:nvSpPr>
          <p:cNvPr id="5" name="TextBox 4"/>
          <p:cNvSpPr txBox="1"/>
          <p:nvPr/>
        </p:nvSpPr>
        <p:spPr>
          <a:xfrm>
            <a:off x="1115616" y="1556792"/>
            <a:ext cx="46085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b="1" dirty="0" smtClean="0"/>
              <a:t>5. Изпращане на текстови съобщения и стикери. Раздел Моджита. </a:t>
            </a:r>
          </a:p>
          <a:p>
            <a:r>
              <a:rPr lang="bg-BG" b="1" dirty="0" smtClean="0"/>
              <a:t> </a:t>
            </a:r>
            <a:endParaRPr lang="bg-BG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29741" y="2276872"/>
            <a:ext cx="566078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Намерете Moji, който искате да използвате. </a:t>
            </a:r>
          </a:p>
          <a:p>
            <a:r>
              <a:rPr lang="ru-RU" dirty="0" smtClean="0"/>
              <a:t>Можете да кликнете или да докоснете, за да го видите.</a:t>
            </a:r>
          </a:p>
          <a:p>
            <a:r>
              <a:rPr lang="ru-RU" dirty="0" smtClean="0"/>
              <a:t>Можете да търсите и като изберете бутона за търсене.</a:t>
            </a:r>
            <a:endParaRPr lang="bg-BG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562371" y="4365104"/>
            <a:ext cx="65299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За да изпратите Moji, изберете го отново и след това натиснете Enter или кликнете или докоснете Send as normal.</a:t>
            </a:r>
            <a:endParaRPr lang="bg-BG" dirty="0" smtClean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702"/>
          <a:stretch/>
        </p:blipFill>
        <p:spPr>
          <a:xfrm>
            <a:off x="551188" y="3356992"/>
            <a:ext cx="4999652" cy="648072"/>
          </a:xfrm>
          <a:prstGeom prst="rect">
            <a:avLst/>
          </a:prstGeom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4371" y="4688269"/>
            <a:ext cx="695325" cy="742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254527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Skype - </a:t>
            </a:r>
            <a:r>
              <a:rPr lang="bg-BG" dirty="0" smtClean="0"/>
              <a:t>съобщения и стикери</a:t>
            </a:r>
            <a:endParaRPr lang="bg-BG" dirty="0"/>
          </a:p>
        </p:txBody>
      </p:sp>
      <p:sp>
        <p:nvSpPr>
          <p:cNvPr id="5" name="TextBox 4"/>
          <p:cNvSpPr txBox="1"/>
          <p:nvPr/>
        </p:nvSpPr>
        <p:spPr>
          <a:xfrm>
            <a:off x="1115616" y="1556792"/>
            <a:ext cx="46085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b="1" dirty="0" smtClean="0"/>
              <a:t>5. Изпращане на текстови съобщения и стикери. Раздел Моджита. </a:t>
            </a:r>
          </a:p>
          <a:p>
            <a:r>
              <a:rPr lang="bg-BG" b="1" dirty="0" smtClean="0"/>
              <a:t> </a:t>
            </a:r>
            <a:endParaRPr lang="bg-BG" b="1" dirty="0"/>
          </a:p>
        </p:txBody>
      </p:sp>
      <p:pic>
        <p:nvPicPr>
          <p:cNvPr id="3074" name="Picture 2" descr="https://az705183.vo.msecnd.net/onlinesupportmedia/onlinesupport/media/skype/screenshots/fa34582/fa34582_4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263"/>
          <a:stretch/>
        </p:blipFill>
        <p:spPr bwMode="auto">
          <a:xfrm>
            <a:off x="5940152" y="1772816"/>
            <a:ext cx="2286000" cy="2404383"/>
          </a:xfrm>
          <a:prstGeom prst="rect">
            <a:avLst/>
          </a:prstGeom>
          <a:solidFill>
            <a:srgbClr val="FFFFFF">
              <a:shade val="85000"/>
            </a:srgbClr>
          </a:solidFill>
          <a:ln w="3175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/>
        </p:spPr>
      </p:pic>
      <p:sp>
        <p:nvSpPr>
          <p:cNvPr id="7" name="TextBox 6"/>
          <p:cNvSpPr txBox="1"/>
          <p:nvPr/>
        </p:nvSpPr>
        <p:spPr>
          <a:xfrm>
            <a:off x="794573" y="3194101"/>
            <a:ext cx="489654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ru-RU" dirty="0" smtClean="0"/>
              <a:t>Mojis не се поддържат на Windows XP и Vista.</a:t>
            </a:r>
            <a:endParaRPr lang="bg-BG" dirty="0" smtClean="0"/>
          </a:p>
          <a:p>
            <a:pPr fontAlgn="base"/>
            <a:r>
              <a:rPr lang="ru-RU" dirty="0" smtClean="0"/>
              <a:t>Ако версията на Skype не може да възпроизведе вашите получени Mojis, вместо тях ще получите интернет връзка, за да ги видите.</a:t>
            </a:r>
          </a:p>
          <a:p>
            <a:pPr fontAlgn="base"/>
            <a:r>
              <a:rPr lang="ru-RU" dirty="0" smtClean="0"/>
              <a:t>Някои Mojis са достъпни само в определени региони. Въпреки това, можете да получите Moji от приятелите си където и да сте в света.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41715390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394</Words>
  <Application>Microsoft Office PowerPoint</Application>
  <PresentationFormat>On-screen Show (4:3)</PresentationFormat>
  <Paragraphs>36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Skype - съобщения и стикери</vt:lpstr>
      <vt:lpstr>Skype - съобщения и стикери</vt:lpstr>
      <vt:lpstr>Skype - съобщения и стикери</vt:lpstr>
      <vt:lpstr>Skype - съобщения и стикери</vt:lpstr>
      <vt:lpstr>Skype - съобщения и стикери</vt:lpstr>
      <vt:lpstr>Skype - съобщения и стикери</vt:lpstr>
      <vt:lpstr>Skype - съобщения и стикери</vt:lpstr>
      <vt:lpstr>Skype - съобщения и стикери</vt:lpstr>
      <vt:lpstr>Skype - съобщения и стикери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User-01</dc:creator>
  <cp:lastModifiedBy>User-01</cp:lastModifiedBy>
  <cp:revision>40</cp:revision>
  <dcterms:created xsi:type="dcterms:W3CDTF">2018-01-31T14:01:21Z</dcterms:created>
  <dcterms:modified xsi:type="dcterms:W3CDTF">2018-02-01T09:40:19Z</dcterms:modified>
</cp:coreProperties>
</file>