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6" autoAdjust="0"/>
    <p:restoredTop sz="94660"/>
  </p:normalViewPr>
  <p:slideViewPr>
    <p:cSldViewPr>
      <p:cViewPr>
        <p:scale>
          <a:sx n="72" d="100"/>
          <a:sy n="72" d="100"/>
        </p:scale>
        <p:origin x="-106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Как да проведа видео чат в </a:t>
            </a:r>
            <a:r>
              <a:rPr lang="en-US" dirty="0" err="1" smtClean="0"/>
              <a:t>ooVoo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9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Видео чат с </a:t>
            </a:r>
            <a:r>
              <a:rPr lang="ru-RU" dirty="0" smtClean="0"/>
              <a:t>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1</a:t>
            </a:r>
            <a:r>
              <a:rPr lang="bg-BG" b="1" dirty="0" smtClean="0"/>
              <a:t>. </a:t>
            </a:r>
            <a:r>
              <a:rPr lang="bg-BG" b="1" dirty="0"/>
              <a:t>Проверете кой е онлайн</a:t>
            </a:r>
            <a:r>
              <a:rPr lang="en-US" b="1" dirty="0" smtClean="0"/>
              <a:t>.</a:t>
            </a:r>
            <a:r>
              <a:rPr lang="en-US" dirty="0"/>
              <a:t> </a:t>
            </a:r>
            <a:r>
              <a:rPr lang="ru-RU" dirty="0"/>
              <a:t> За да видите </a:t>
            </a:r>
            <a:r>
              <a:rPr lang="ru-RU" dirty="0" smtClean="0"/>
              <a:t>ко</a:t>
            </a:r>
            <a:r>
              <a:rPr lang="bg-BG" dirty="0" smtClean="0"/>
              <a:t>и</a:t>
            </a:r>
            <a:r>
              <a:rPr lang="ru-RU" dirty="0" smtClean="0"/>
              <a:t> </a:t>
            </a:r>
            <a:r>
              <a:rPr lang="ru-RU" dirty="0"/>
              <a:t>от вашите приятели са онлайн, погледнете списъка в лявата част на екрана</a:t>
            </a:r>
            <a:r>
              <a:rPr lang="en-US" dirty="0" smtClean="0"/>
              <a:t>. </a:t>
            </a:r>
            <a:r>
              <a:rPr lang="ru-RU" dirty="0"/>
              <a:t>Приятелите, които имат зелен кръг до името си, са онлайн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9218" name="Picture 2" descr="https://www.wikihow.com/images/thumb/7/78/Video-Chat-with-Friends-on-Oovoo-Step-10-Version-3.jpg/aid2721112-v4-900px-Video-Chat-with-Friends-on-Oovoo-Step-10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82" r="24142"/>
          <a:stretch/>
        </p:blipFill>
        <p:spPr bwMode="auto">
          <a:xfrm>
            <a:off x="4447309" y="1066800"/>
            <a:ext cx="3269674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53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Видео чат с 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2</a:t>
            </a:r>
            <a:r>
              <a:rPr lang="bg-BG" b="1" dirty="0" smtClean="0"/>
              <a:t>. </a:t>
            </a:r>
            <a:r>
              <a:rPr lang="ru-RU" b="1" dirty="0"/>
              <a:t>Обадете се на един от вашите приятели</a:t>
            </a:r>
            <a:r>
              <a:rPr lang="en-US" b="1" dirty="0" smtClean="0"/>
              <a:t>.</a:t>
            </a:r>
            <a:r>
              <a:rPr lang="en-US" dirty="0"/>
              <a:t> </a:t>
            </a:r>
            <a:r>
              <a:rPr lang="ru-RU" dirty="0"/>
              <a:t> Кликнете два пъти върху </a:t>
            </a:r>
            <a:r>
              <a:rPr lang="ru-RU" dirty="0" smtClean="0"/>
              <a:t>името </a:t>
            </a:r>
            <a:r>
              <a:rPr lang="ru-RU" dirty="0"/>
              <a:t>или кликнете върху </a:t>
            </a:r>
            <a:r>
              <a:rPr lang="ru-RU" dirty="0" smtClean="0"/>
              <a:t>видеокамерата </a:t>
            </a:r>
            <a:r>
              <a:rPr lang="ru-RU" dirty="0"/>
              <a:t>до него, за да започнете видеоразговор с този човек</a:t>
            </a:r>
            <a:r>
              <a:rPr lang="en-US" dirty="0" smtClean="0"/>
              <a:t>.</a:t>
            </a:r>
            <a:r>
              <a:rPr lang="bg-BG" dirty="0" smtClean="0"/>
              <a:t> </a:t>
            </a:r>
            <a:r>
              <a:rPr lang="ru-RU" dirty="0"/>
              <a:t>Приятелят ви може да избере да отговори, да отхвърли или да започне текстов разговор, когато види обаждането ви</a:t>
            </a:r>
            <a:r>
              <a:rPr lang="en-US" dirty="0" smtClean="0"/>
              <a:t>. </a:t>
            </a:r>
            <a:r>
              <a:rPr lang="ru-RU" dirty="0"/>
              <a:t>Ако </a:t>
            </a:r>
            <a:r>
              <a:rPr lang="ru-RU" dirty="0" smtClean="0"/>
              <a:t>отговори</a:t>
            </a:r>
            <a:r>
              <a:rPr lang="ru-RU" dirty="0"/>
              <a:t>, ще бъдете във видео чат с </a:t>
            </a:r>
            <a:r>
              <a:rPr lang="ru-RU" dirty="0" smtClean="0"/>
              <a:t>искания човек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10242" name="Picture 2" descr="https://www.wikihow.com/images/thumb/e/e5/Video-Chat-with-Friends-on-Oovoo-Step-11-Version-3.jpg/aid2721112-v4-900px-Video-Chat-with-Friends-on-Oovoo-Step-11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1" r="19957"/>
          <a:stretch/>
        </p:blipFill>
        <p:spPr bwMode="auto">
          <a:xfrm>
            <a:off x="5638800" y="1676400"/>
            <a:ext cx="277091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32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Видео чат с приятели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51054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3</a:t>
            </a:r>
            <a:r>
              <a:rPr lang="bg-BG" b="1" dirty="0" smtClean="0"/>
              <a:t>. </a:t>
            </a:r>
            <a:r>
              <a:rPr lang="ru-RU" b="1" dirty="0"/>
              <a:t>Добавете още приятели в разговора</a:t>
            </a:r>
            <a:r>
              <a:rPr lang="en-US" b="1" dirty="0" smtClean="0"/>
              <a:t>.</a:t>
            </a:r>
            <a:r>
              <a:rPr lang="en-US" dirty="0"/>
              <a:t> </a:t>
            </a:r>
            <a:r>
              <a:rPr lang="bg-BG" dirty="0"/>
              <a:t> </a:t>
            </a:r>
            <a:r>
              <a:rPr lang="bg-BG" dirty="0" smtClean="0"/>
              <a:t>Щракнете</a:t>
            </a:r>
            <a:r>
              <a:rPr lang="en-US" dirty="0" smtClean="0"/>
              <a:t> </a:t>
            </a:r>
            <a:r>
              <a:rPr lang="en-US" dirty="0"/>
              <a:t>“Add to Call&gt;Contacts.” </a:t>
            </a:r>
            <a:r>
              <a:rPr lang="ru-RU" dirty="0"/>
              <a:t>Превъртете надолу списъка, докато намерите човека, който искате да </a:t>
            </a:r>
            <a:r>
              <a:rPr lang="ru-RU" dirty="0" smtClean="0"/>
              <a:t>добавите и щракнете</a:t>
            </a:r>
            <a:r>
              <a:rPr lang="en-US" dirty="0" smtClean="0"/>
              <a:t> </a:t>
            </a:r>
            <a:r>
              <a:rPr lang="en-US" dirty="0"/>
              <a:t>“Add Friend.” </a:t>
            </a:r>
            <a:r>
              <a:rPr lang="bg-BG" dirty="0" smtClean="0"/>
              <a:t>Това действие може да е многократно, но ограничено. </a:t>
            </a:r>
            <a:r>
              <a:rPr lang="ru-RU" dirty="0" smtClean="0"/>
              <a:t>Отново </a:t>
            </a:r>
            <a:r>
              <a:rPr lang="ru-RU" dirty="0"/>
              <a:t>те могат да отговорят, да отхвърлят или да стартират текстов </a:t>
            </a:r>
            <a:r>
              <a:rPr lang="ru-RU" dirty="0" smtClean="0"/>
              <a:t>чат. </a:t>
            </a:r>
            <a:r>
              <a:rPr lang="ru-RU" dirty="0"/>
              <a:t>Можете да добавите до 12 приятели</a:t>
            </a:r>
            <a:r>
              <a:rPr lang="en-US" dirty="0" smtClean="0"/>
              <a:t>.</a:t>
            </a:r>
            <a:r>
              <a:rPr lang="bg-BG" dirty="0" smtClean="0"/>
              <a:t> </a:t>
            </a:r>
            <a:r>
              <a:rPr lang="ru-RU" dirty="0"/>
              <a:t>Ако използвате ooVoo на мобилно устройство, ще можете да виждате само 4 приятели едновременно </a:t>
            </a:r>
            <a:r>
              <a:rPr lang="ru-RU" dirty="0" smtClean="0"/>
              <a:t>на </a:t>
            </a:r>
            <a:r>
              <a:rPr lang="ru-RU" dirty="0"/>
              <a:t>екрана </a:t>
            </a:r>
            <a:r>
              <a:rPr lang="ru-RU" dirty="0" smtClean="0"/>
              <a:t>си</a:t>
            </a:r>
            <a:r>
              <a:rPr lang="en-US" dirty="0" smtClean="0"/>
              <a:t>. </a:t>
            </a:r>
            <a:r>
              <a:rPr lang="ru-RU" dirty="0"/>
              <a:t>Ще можете да промените кои </a:t>
            </a:r>
            <a:r>
              <a:rPr lang="ru-RU"/>
              <a:t>лица </a:t>
            </a:r>
            <a:r>
              <a:rPr lang="ru-RU" smtClean="0"/>
              <a:t>да </a:t>
            </a:r>
            <a:r>
              <a:rPr lang="ru-RU" dirty="0"/>
              <a:t>видите в даден момент и да чуете гласовете на </a:t>
            </a:r>
            <a:r>
              <a:rPr lang="ru-RU" dirty="0" smtClean="0"/>
              <a:t>хората </a:t>
            </a:r>
            <a:r>
              <a:rPr lang="ru-RU" dirty="0"/>
              <a:t>в разговора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1266" name="Picture 2" descr="https://www.wikihow.com/images/thumb/0/0e/Video-Chat-with-Friends-on-Oovoo-Step-12.jpg/aid2721112-v4-900px-Video-Chat-with-Friends-on-Oovoo-Step-1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27" r="22400"/>
          <a:stretch/>
        </p:blipFill>
        <p:spPr bwMode="auto">
          <a:xfrm>
            <a:off x="5562600" y="1371600"/>
            <a:ext cx="3124200" cy="3946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167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44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Как да проведа видео чат в ooVoo</vt:lpstr>
      <vt:lpstr>Видео чат с приятели</vt:lpstr>
      <vt:lpstr>Видео чат с приятели</vt:lpstr>
      <vt:lpstr>Видео чат с приятели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да проведа видео чат в oovoo</dc:title>
  <dc:creator>Administrator</dc:creator>
  <cp:lastModifiedBy>User-01</cp:lastModifiedBy>
  <cp:revision>29</cp:revision>
  <dcterms:created xsi:type="dcterms:W3CDTF">2006-08-16T00:00:00Z</dcterms:created>
  <dcterms:modified xsi:type="dcterms:W3CDTF">2018-01-29T12:09:09Z</dcterms:modified>
</cp:coreProperties>
</file>