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74" autoAdjust="0"/>
    <p:restoredTop sz="94660"/>
  </p:normalViewPr>
  <p:slideViewPr>
    <p:cSldViewPr>
      <p:cViewPr>
        <p:scale>
          <a:sx n="72" d="100"/>
          <a:sy n="72" d="100"/>
        </p:scale>
        <p:origin x="-105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Как да проведа видео чат в </a:t>
            </a:r>
            <a:r>
              <a:rPr lang="en-US" dirty="0" err="1" smtClean="0"/>
              <a:t>ooVoo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9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Намиране на вашите приятели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/>
          <a:lstStyle/>
          <a:p>
            <a:r>
              <a:rPr lang="en-US" b="1" dirty="0" smtClean="0"/>
              <a:t>1</a:t>
            </a:r>
            <a:r>
              <a:rPr lang="bg-BG" b="1" dirty="0" smtClean="0"/>
              <a:t>. Потърсете </a:t>
            </a:r>
            <a:r>
              <a:rPr lang="bg-BG" b="1" dirty="0"/>
              <a:t>вашите приятели</a:t>
            </a:r>
            <a:r>
              <a:rPr lang="en-US" b="1" dirty="0" smtClean="0"/>
              <a:t>.</a:t>
            </a:r>
            <a:r>
              <a:rPr lang="en-US" dirty="0"/>
              <a:t> </a:t>
            </a:r>
            <a:r>
              <a:rPr lang="ru-RU" dirty="0"/>
              <a:t> Когато отворите ooVoo, ще видите голям оранжев </a:t>
            </a:r>
            <a:r>
              <a:rPr lang="ru-RU" dirty="0" smtClean="0"/>
              <a:t>бутон</a:t>
            </a:r>
            <a:r>
              <a:rPr lang="en-US" dirty="0" smtClean="0"/>
              <a:t> </a:t>
            </a:r>
            <a:r>
              <a:rPr lang="en-US" dirty="0"/>
              <a:t>“Add Friends.” </a:t>
            </a:r>
            <a:r>
              <a:rPr lang="ru-RU" dirty="0"/>
              <a:t>Кликнете върху него и ще имате няколко опции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5122" name="Picture 2" descr="https://www.wikihow.com/images/thumb/3/34/Video-Chat-with-Friends-on-Oovoo-Step-6-Version-3.jpg/aid2721112-v4-900px-Video-Chat-with-Friends-on-Oovoo-Step-6-Version-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93" r="22772"/>
          <a:stretch/>
        </p:blipFill>
        <p:spPr bwMode="auto">
          <a:xfrm>
            <a:off x="5867400" y="1517374"/>
            <a:ext cx="2618510" cy="384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545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Намиране на вашите приятели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2</a:t>
            </a:r>
            <a:r>
              <a:rPr lang="bg-BG" b="1" dirty="0" smtClean="0"/>
              <a:t>. </a:t>
            </a:r>
            <a:r>
              <a:rPr lang="bg-BG" b="1" dirty="0"/>
              <a:t>Добавете приятели чрез </a:t>
            </a:r>
            <a:r>
              <a:rPr lang="en-US" b="1" dirty="0"/>
              <a:t>Facebook.</a:t>
            </a:r>
            <a:r>
              <a:rPr lang="en-US" dirty="0"/>
              <a:t> </a:t>
            </a:r>
            <a:r>
              <a:rPr lang="ru-RU" dirty="0"/>
              <a:t> Ако сте създали вашия ooVoo акаунт чрез Facebook, всички приятели, които са направили същото, автоматично ще се </a:t>
            </a:r>
            <a:r>
              <a:rPr lang="ru-RU" dirty="0" smtClean="0"/>
              <a:t>появят</a:t>
            </a:r>
            <a:r>
              <a:rPr lang="en-US" dirty="0" smtClean="0"/>
              <a:t>. </a:t>
            </a:r>
            <a:r>
              <a:rPr lang="ru-RU" dirty="0"/>
              <a:t>Кликнете върху името на </a:t>
            </a:r>
            <a:r>
              <a:rPr lang="ru-RU" dirty="0" smtClean="0"/>
              <a:t>този, когото </a:t>
            </a:r>
            <a:r>
              <a:rPr lang="ru-RU" dirty="0"/>
              <a:t>искате да добавите, след което кликнете </a:t>
            </a:r>
            <a:r>
              <a:rPr lang="ru-RU" dirty="0" smtClean="0"/>
              <a:t>върху</a:t>
            </a:r>
            <a:r>
              <a:rPr lang="en-US" dirty="0" smtClean="0"/>
              <a:t> </a:t>
            </a:r>
            <a:r>
              <a:rPr lang="en-US" dirty="0"/>
              <a:t>“Add</a:t>
            </a:r>
            <a:r>
              <a:rPr lang="en-US" dirty="0" smtClean="0"/>
              <a:t>.”</a:t>
            </a:r>
            <a:r>
              <a:rPr lang="bg-BG" dirty="0" smtClean="0"/>
              <a:t> </a:t>
            </a:r>
            <a:r>
              <a:rPr lang="ru-RU" dirty="0"/>
              <a:t>Другият човек трябва да приеме молбата </a:t>
            </a:r>
            <a:r>
              <a:rPr lang="ru-RU" dirty="0" smtClean="0"/>
              <a:t>Ви</a:t>
            </a:r>
            <a:r>
              <a:rPr lang="ru-RU" dirty="0"/>
              <a:t>, преди да можете да говорите с </a:t>
            </a:r>
            <a:r>
              <a:rPr lang="ru-RU" dirty="0" smtClean="0"/>
              <a:t>него</a:t>
            </a:r>
            <a:r>
              <a:rPr lang="en-US" dirty="0" smtClean="0"/>
              <a:t>. </a:t>
            </a:r>
            <a:r>
              <a:rPr lang="ru-RU" dirty="0"/>
              <a:t>След като </a:t>
            </a:r>
            <a:r>
              <a:rPr lang="ru-RU" dirty="0" smtClean="0"/>
              <a:t>приеме, </a:t>
            </a:r>
            <a:r>
              <a:rPr lang="ru-RU" dirty="0"/>
              <a:t>ще бъдете готови за видеообаждане</a:t>
            </a:r>
            <a:r>
              <a:rPr lang="en-US" dirty="0" smtClean="0"/>
              <a:t>l.</a:t>
            </a:r>
            <a:endParaRPr lang="en-US" dirty="0"/>
          </a:p>
          <a:p>
            <a:endParaRPr lang="en-US" dirty="0"/>
          </a:p>
        </p:txBody>
      </p:sp>
      <p:pic>
        <p:nvPicPr>
          <p:cNvPr id="6146" name="Picture 2" descr="https://www.wikihow.com/images/thumb/7/74/Video-Chat-with-Friends-on-Oovoo-Step-7-Version-3.jpg/aid2721112-v4-900px-Video-Chat-with-Friends-on-Oovoo-Step-7-Version-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04" r="9086"/>
          <a:stretch/>
        </p:blipFill>
        <p:spPr bwMode="auto">
          <a:xfrm>
            <a:off x="4558145" y="1143001"/>
            <a:ext cx="3671456" cy="42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0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Намиране на вашите приятели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3</a:t>
            </a:r>
            <a:r>
              <a:rPr lang="bg-BG" b="1" dirty="0" smtClean="0"/>
              <a:t>. </a:t>
            </a:r>
            <a:r>
              <a:rPr lang="ru-RU" b="1" dirty="0"/>
              <a:t>Добавете </a:t>
            </a:r>
            <a:r>
              <a:rPr lang="ru-RU" b="1" dirty="0" smtClean="0"/>
              <a:t>приятели </a:t>
            </a:r>
            <a:r>
              <a:rPr lang="ru-RU" b="1" dirty="0"/>
              <a:t>без да се свързвате с Facebook</a:t>
            </a:r>
            <a:r>
              <a:rPr lang="en-US" b="1" dirty="0" smtClean="0"/>
              <a:t>.</a:t>
            </a:r>
            <a:r>
              <a:rPr lang="en-US" dirty="0"/>
              <a:t> </a:t>
            </a:r>
            <a:r>
              <a:rPr lang="ru-RU" dirty="0"/>
              <a:t> Ако не сте създали профила си с Facebook или ако сте го направили и искате да намерите приятели, които не са го направили, кликнете върху бутона в горната част на екрана, който </a:t>
            </a:r>
            <a:r>
              <a:rPr lang="ru-RU" dirty="0" smtClean="0"/>
              <a:t>казва </a:t>
            </a:r>
            <a:r>
              <a:rPr lang="en-US" dirty="0" smtClean="0"/>
              <a:t>“Search </a:t>
            </a:r>
            <a:r>
              <a:rPr lang="en-US" dirty="0" err="1"/>
              <a:t>ooVoo</a:t>
            </a:r>
            <a:r>
              <a:rPr lang="en-US" dirty="0"/>
              <a:t>.” </a:t>
            </a:r>
            <a:r>
              <a:rPr lang="ru-RU" dirty="0"/>
              <a:t>Въведете името на приятеля си, идентификационния номер или имейла </a:t>
            </a:r>
            <a:r>
              <a:rPr lang="ru-RU" dirty="0" smtClean="0"/>
              <a:t>му </a:t>
            </a:r>
            <a:r>
              <a:rPr lang="ru-RU" dirty="0"/>
              <a:t>в лентата за търсене, която </a:t>
            </a:r>
            <a:r>
              <a:rPr lang="ru-RU" dirty="0" smtClean="0"/>
              <a:t>ще се </a:t>
            </a:r>
            <a:r>
              <a:rPr lang="ru-RU" dirty="0"/>
              <a:t>появи</a:t>
            </a:r>
            <a:r>
              <a:rPr lang="en-US" dirty="0" smtClean="0"/>
              <a:t>. </a:t>
            </a:r>
            <a:r>
              <a:rPr lang="bg-BG" dirty="0" smtClean="0"/>
              <a:t>Щракнете</a:t>
            </a:r>
            <a:r>
              <a:rPr lang="en-US" dirty="0" smtClean="0"/>
              <a:t> “</a:t>
            </a:r>
            <a:r>
              <a:rPr lang="en-US" dirty="0"/>
              <a:t>Search.” </a:t>
            </a:r>
            <a:r>
              <a:rPr lang="bg-BG" dirty="0"/>
              <a:t>Изберете </a:t>
            </a:r>
            <a:r>
              <a:rPr lang="bg-BG" dirty="0" smtClean="0"/>
              <a:t>имета на вашия приятел и щракнете</a:t>
            </a:r>
            <a:r>
              <a:rPr lang="en-US" dirty="0" smtClean="0"/>
              <a:t> </a:t>
            </a:r>
            <a:r>
              <a:rPr lang="en-US" dirty="0"/>
              <a:t>“Add</a:t>
            </a:r>
            <a:r>
              <a:rPr lang="en-US" dirty="0" smtClean="0"/>
              <a:t>.”</a:t>
            </a:r>
            <a:r>
              <a:rPr lang="bg-BG" dirty="0" smtClean="0"/>
              <a:t> </a:t>
            </a:r>
            <a:r>
              <a:rPr lang="ru-RU" dirty="0"/>
              <a:t>Другият човек трябва да приеме молбата </a:t>
            </a:r>
            <a:r>
              <a:rPr lang="ru-RU" dirty="0" smtClean="0"/>
              <a:t>Ви</a:t>
            </a:r>
            <a:r>
              <a:rPr lang="ru-RU" dirty="0"/>
              <a:t>, преди да можете да говорите с </a:t>
            </a:r>
            <a:r>
              <a:rPr lang="ru-RU" dirty="0" smtClean="0"/>
              <a:t>него</a:t>
            </a:r>
            <a:r>
              <a:rPr lang="en-US" dirty="0" smtClean="0"/>
              <a:t>. </a:t>
            </a:r>
            <a:r>
              <a:rPr lang="ru-RU" dirty="0"/>
              <a:t>След като </a:t>
            </a:r>
            <a:r>
              <a:rPr lang="ru-RU" dirty="0" smtClean="0"/>
              <a:t>приеме, </a:t>
            </a:r>
            <a:r>
              <a:rPr lang="ru-RU" dirty="0"/>
              <a:t>ще бъдете готови за видеообаждане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7170" name="Picture 2" descr="https://www.wikihow.com/images/thumb/8/8c/Video-Chat-with-Friends-on-Oovoo-Step-8-Version-3.jpg/aid2721112-v4-900px-Video-Chat-with-Friends-on-Oovoo-Step-8-Version-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42" r="25763"/>
          <a:stretch/>
        </p:blipFill>
        <p:spPr bwMode="auto">
          <a:xfrm>
            <a:off x="5791200" y="1219200"/>
            <a:ext cx="2663687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5175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Намиране на вашите приятели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4</a:t>
            </a:r>
            <a:r>
              <a:rPr lang="bg-BG" b="1" dirty="0" smtClean="0"/>
              <a:t>. </a:t>
            </a:r>
            <a:r>
              <a:rPr lang="ru-RU" b="1" dirty="0"/>
              <a:t>Поканете приятел, който още няма </a:t>
            </a:r>
            <a:r>
              <a:rPr lang="ru-RU" b="1" dirty="0" smtClean="0"/>
              <a:t>ooVoo</a:t>
            </a:r>
            <a:r>
              <a:rPr lang="en-US" b="1" dirty="0" smtClean="0"/>
              <a:t>.</a:t>
            </a:r>
            <a:r>
              <a:rPr lang="en-US" dirty="0"/>
              <a:t> </a:t>
            </a:r>
            <a:r>
              <a:rPr lang="ru-RU" dirty="0"/>
              <a:t> За да поканите някого нов в ooVoo, щракнете върху </a:t>
            </a:r>
            <a:r>
              <a:rPr lang="en-US" dirty="0" smtClean="0"/>
              <a:t>Contacts&gt;Invite </a:t>
            </a:r>
            <a:r>
              <a:rPr lang="en-US" dirty="0"/>
              <a:t>Your Friends. </a:t>
            </a:r>
            <a:r>
              <a:rPr lang="ru-RU" dirty="0"/>
              <a:t>Въведете имейл адреса на приятеля си и ooVoo ще му изпрати покана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8194" name="Picture 2" descr="https://www.wikihow.com/images/thumb/e/e6/Video-Chat-with-Friends-on-Oovoo-Step-9-Version-3.jpg/aid2721112-v4-900px-Video-Chat-with-Friends-on-Oovoo-Step-9-Version-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66" r="17205"/>
          <a:stretch/>
        </p:blipFill>
        <p:spPr bwMode="auto">
          <a:xfrm>
            <a:off x="4876800" y="1447800"/>
            <a:ext cx="2978727" cy="392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7093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57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Как да проведа видео чат в ooVoo</vt:lpstr>
      <vt:lpstr>Намиране на вашите приятели</vt:lpstr>
      <vt:lpstr>Намиране на вашите приятели</vt:lpstr>
      <vt:lpstr>Намиране на вашите приятели</vt:lpstr>
      <vt:lpstr>Намиране на вашите приятели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да проведа видео чат в oovoo</dc:title>
  <dc:creator>Administrator</dc:creator>
  <cp:lastModifiedBy>User-01</cp:lastModifiedBy>
  <cp:revision>30</cp:revision>
  <dcterms:created xsi:type="dcterms:W3CDTF">2006-08-16T00:00:00Z</dcterms:created>
  <dcterms:modified xsi:type="dcterms:W3CDTF">2018-01-29T12:08:31Z</dcterms:modified>
</cp:coreProperties>
</file>