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6980525" y="1968175"/>
            <a:ext cx="9186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52599" l="0" r="87333" t="0"/>
          <a:stretch/>
        </p:blipFill>
        <p:spPr>
          <a:xfrm>
            <a:off x="170625" y="755175"/>
            <a:ext cx="1963376" cy="41329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40775" y="82050"/>
            <a:ext cx="87474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Lezione 3: inviare un’e-mail</a:t>
            </a:r>
            <a:endParaRPr sz="3600"/>
          </a:p>
        </p:txBody>
      </p:sp>
      <p:cxnSp>
        <p:nvCxnSpPr>
          <p:cNvPr id="57" name="Shape 57"/>
          <p:cNvCxnSpPr/>
          <p:nvPr/>
        </p:nvCxnSpPr>
        <p:spPr>
          <a:xfrm flipH="1">
            <a:off x="1635675" y="1687150"/>
            <a:ext cx="1638300" cy="143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" name="Shape 58"/>
          <p:cNvSpPr txBox="1"/>
          <p:nvPr/>
        </p:nvSpPr>
        <p:spPr>
          <a:xfrm>
            <a:off x="3273975" y="1325275"/>
            <a:ext cx="2077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Fare click su “SCRIVI”</a:t>
            </a:r>
            <a:endParaRPr sz="1800"/>
          </a:p>
        </p:txBody>
      </p:sp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9375" y="1227375"/>
            <a:ext cx="2390750" cy="301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6980525" y="1968175"/>
            <a:ext cx="9186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b="3589" l="61121" r="1613" t="34939"/>
          <a:stretch/>
        </p:blipFill>
        <p:spPr>
          <a:xfrm>
            <a:off x="83950" y="79075"/>
            <a:ext cx="5323652" cy="498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375" y="2726800"/>
            <a:ext cx="1810750" cy="2252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Shape 67"/>
          <p:cNvCxnSpPr>
            <a:stCxn id="68" idx="1"/>
          </p:cNvCxnSpPr>
          <p:nvPr/>
        </p:nvCxnSpPr>
        <p:spPr>
          <a:xfrm rot="10800000">
            <a:off x="1395275" y="738550"/>
            <a:ext cx="1657800" cy="114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Shape 68"/>
          <p:cNvSpPr txBox="1"/>
          <p:nvPr/>
        </p:nvSpPr>
        <p:spPr>
          <a:xfrm>
            <a:off x="3053075" y="1306300"/>
            <a:ext cx="1178400" cy="1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Inserire l’indirizzo del destinatario dell’e-mail</a:t>
            </a:r>
            <a:endParaRPr/>
          </a:p>
        </p:txBody>
      </p:sp>
      <p:cxnSp>
        <p:nvCxnSpPr>
          <p:cNvPr id="69" name="Shape 69"/>
          <p:cNvCxnSpPr/>
          <p:nvPr/>
        </p:nvCxnSpPr>
        <p:spPr>
          <a:xfrm rot="10800000">
            <a:off x="574400" y="1057900"/>
            <a:ext cx="811800" cy="13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" name="Shape 70"/>
          <p:cNvSpPr txBox="1"/>
          <p:nvPr/>
        </p:nvSpPr>
        <p:spPr>
          <a:xfrm>
            <a:off x="444250" y="2413375"/>
            <a:ext cx="22410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“oggetto” bisogna dare un titolo all’e-mail </a:t>
            </a:r>
            <a:endParaRPr/>
          </a:p>
        </p:txBody>
      </p:sp>
      <p:cxnSp>
        <p:nvCxnSpPr>
          <p:cNvPr id="71" name="Shape 71"/>
          <p:cNvCxnSpPr>
            <a:stCxn id="72" idx="1"/>
          </p:cNvCxnSpPr>
          <p:nvPr/>
        </p:nvCxnSpPr>
        <p:spPr>
          <a:xfrm flipH="1">
            <a:off x="532475" y="3945325"/>
            <a:ext cx="939300" cy="86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" name="Shape 72"/>
          <p:cNvSpPr txBox="1"/>
          <p:nvPr/>
        </p:nvSpPr>
        <p:spPr>
          <a:xfrm>
            <a:off x="1471775" y="3585025"/>
            <a:ext cx="15048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Fare click su “Invia” per spedire l’e-mail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