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strictFirstAndLastChars="0" saveSubsetFonts="1">
  <p:sldMasterIdLst>
    <p:sldMasterId id="2147483659" r:id="rId3"/>
  </p:sldMasterIdLst>
  <p:notesMasterIdLst>
    <p:notesMasterId r:id="rId4"/>
  </p:notesMasterIdLst>
  <p:sldIdLst>
    <p:sldId id="256" r:id="rId5"/>
    <p:sldId id="257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6" Type="http://schemas.openxmlformats.org/officeDocument/2006/relationships/slide" Target="slides/slide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Shape 4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Shape 52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Shape 61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" name="Shape 62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/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Shape 11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Shape 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buNone/>
              <a:defRPr/>
            </a:lvl1pPr>
            <a:lvl2pPr lvl="1">
              <a:spcBef>
                <a:spcPts val="0"/>
              </a:spcBef>
              <a:buNone/>
              <a:defRPr/>
            </a:lvl2pPr>
            <a:lvl3pPr lvl="2">
              <a:spcBef>
                <a:spcPts val="0"/>
              </a:spcBef>
              <a:buNone/>
              <a:defRPr/>
            </a:lvl3pPr>
            <a:lvl4pPr lvl="3">
              <a:spcBef>
                <a:spcPts val="0"/>
              </a:spcBef>
              <a:buNone/>
              <a:defRPr/>
            </a:lvl4pPr>
            <a:lvl5pPr lvl="4">
              <a:spcBef>
                <a:spcPts val="0"/>
              </a:spcBef>
              <a:buNone/>
              <a:defRPr/>
            </a:lvl5pPr>
            <a:lvl6pPr lvl="5">
              <a:spcBef>
                <a:spcPts val="0"/>
              </a:spcBef>
              <a:buNone/>
              <a:defRPr/>
            </a:lvl6pPr>
            <a:lvl7pPr lvl="6">
              <a:spcBef>
                <a:spcPts val="0"/>
              </a:spcBef>
              <a:buNone/>
              <a:defRPr/>
            </a:lvl7pPr>
            <a:lvl8pPr lvl="7">
              <a:spcBef>
                <a:spcPts val="0"/>
              </a:spcBef>
              <a:buNone/>
              <a:defRPr/>
            </a:lvl8pPr>
            <a:lvl9pPr lvl="8">
              <a:spcBef>
                <a:spcPts val="0"/>
              </a:spcBef>
              <a:buNone/>
              <a:defRPr/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Shape 45"/>
          <p:cNvSpPr txBox="1"/>
          <p:nvPr>
            <p:ph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/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/>
        </p:txBody>
      </p:sp>
      <p:sp>
        <p:nvSpPr>
          <p:cNvPr id="46" name="Shape 46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Shape 4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buNone/>
              <a:defRPr/>
            </a:lvl1pPr>
            <a:lvl2pPr lvl="1">
              <a:spcBef>
                <a:spcPts val="0"/>
              </a:spcBef>
              <a:buNone/>
              <a:defRPr/>
            </a:lvl2pPr>
            <a:lvl3pPr lvl="2">
              <a:spcBef>
                <a:spcPts val="0"/>
              </a:spcBef>
              <a:buNone/>
              <a:defRPr/>
            </a:lvl3pPr>
            <a:lvl4pPr lvl="3">
              <a:spcBef>
                <a:spcPts val="0"/>
              </a:spcBef>
              <a:buNone/>
              <a:defRPr/>
            </a:lvl4pPr>
            <a:lvl5pPr lvl="4">
              <a:spcBef>
                <a:spcPts val="0"/>
              </a:spcBef>
              <a:buNone/>
              <a:defRPr/>
            </a:lvl5pPr>
            <a:lvl6pPr lvl="5">
              <a:spcBef>
                <a:spcPts val="0"/>
              </a:spcBef>
              <a:buNone/>
              <a:defRPr/>
            </a:lvl6pPr>
            <a:lvl7pPr lvl="6">
              <a:spcBef>
                <a:spcPts val="0"/>
              </a:spcBef>
              <a:buNone/>
              <a:defRPr/>
            </a:lvl7pPr>
            <a:lvl8pPr lvl="7">
              <a:spcBef>
                <a:spcPts val="0"/>
              </a:spcBef>
              <a:buNone/>
              <a:defRPr/>
            </a:lvl8pPr>
            <a:lvl9pPr lvl="8">
              <a:spcBef>
                <a:spcPts val="0"/>
              </a:spcBef>
              <a:buNone/>
              <a:defRPr/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hape 4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buNone/>
              <a:defRPr/>
            </a:lvl1pPr>
            <a:lvl2pPr lvl="1">
              <a:spcBef>
                <a:spcPts val="0"/>
              </a:spcBef>
              <a:buNone/>
              <a:defRPr/>
            </a:lvl2pPr>
            <a:lvl3pPr lvl="2">
              <a:spcBef>
                <a:spcPts val="0"/>
              </a:spcBef>
              <a:buNone/>
              <a:defRPr/>
            </a:lvl3pPr>
            <a:lvl4pPr lvl="3">
              <a:spcBef>
                <a:spcPts val="0"/>
              </a:spcBef>
              <a:buNone/>
              <a:defRPr/>
            </a:lvl4pPr>
            <a:lvl5pPr lvl="4">
              <a:spcBef>
                <a:spcPts val="0"/>
              </a:spcBef>
              <a:buNone/>
              <a:defRPr/>
            </a:lvl5pPr>
            <a:lvl6pPr lvl="5">
              <a:spcBef>
                <a:spcPts val="0"/>
              </a:spcBef>
              <a:buNone/>
              <a:defRPr/>
            </a:lvl6pPr>
            <a:lvl7pPr lvl="6">
              <a:spcBef>
                <a:spcPts val="0"/>
              </a:spcBef>
              <a:buNone/>
              <a:defRPr/>
            </a:lvl7pPr>
            <a:lvl8pPr lvl="7">
              <a:spcBef>
                <a:spcPts val="0"/>
              </a:spcBef>
              <a:buNone/>
              <a:defRPr/>
            </a:lvl8pPr>
            <a:lvl9pPr lvl="8">
              <a:spcBef>
                <a:spcPts val="0"/>
              </a:spcBef>
              <a:buNone/>
              <a:defRPr/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hape 14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/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Shape 1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buNone/>
              <a:defRPr/>
            </a:lvl1pPr>
            <a:lvl2pPr lvl="1">
              <a:spcBef>
                <a:spcPts val="0"/>
              </a:spcBef>
              <a:buNone/>
              <a:defRPr/>
            </a:lvl2pPr>
            <a:lvl3pPr lvl="2">
              <a:spcBef>
                <a:spcPts val="0"/>
              </a:spcBef>
              <a:buNone/>
              <a:defRPr/>
            </a:lvl3pPr>
            <a:lvl4pPr lvl="3">
              <a:spcBef>
                <a:spcPts val="0"/>
              </a:spcBef>
              <a:buNone/>
              <a:defRPr/>
            </a:lvl4pPr>
            <a:lvl5pPr lvl="4">
              <a:spcBef>
                <a:spcPts val="0"/>
              </a:spcBef>
              <a:buNone/>
              <a:defRPr/>
            </a:lvl5pPr>
            <a:lvl6pPr lvl="5">
              <a:spcBef>
                <a:spcPts val="0"/>
              </a:spcBef>
              <a:buNone/>
              <a:defRPr/>
            </a:lvl6pPr>
            <a:lvl7pPr lvl="6">
              <a:spcBef>
                <a:spcPts val="0"/>
              </a:spcBef>
              <a:buNone/>
              <a:defRPr/>
            </a:lvl7pPr>
            <a:lvl8pPr lvl="7">
              <a:spcBef>
                <a:spcPts val="0"/>
              </a:spcBef>
              <a:buNone/>
              <a:defRPr/>
            </a:lvl8pPr>
            <a:lvl9pPr lvl="8">
              <a:spcBef>
                <a:spcPts val="0"/>
              </a:spcBef>
              <a:buNone/>
              <a:defRPr/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Shape 18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Shape 1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buNone/>
              <a:defRPr/>
            </a:lvl1pPr>
            <a:lvl2pPr lvl="1">
              <a:spcBef>
                <a:spcPts val="0"/>
              </a:spcBef>
              <a:buNone/>
              <a:defRPr/>
            </a:lvl2pPr>
            <a:lvl3pPr lvl="2">
              <a:spcBef>
                <a:spcPts val="0"/>
              </a:spcBef>
              <a:buNone/>
              <a:defRPr/>
            </a:lvl3pPr>
            <a:lvl4pPr lvl="3">
              <a:spcBef>
                <a:spcPts val="0"/>
              </a:spcBef>
              <a:buNone/>
              <a:defRPr/>
            </a:lvl4pPr>
            <a:lvl5pPr lvl="4">
              <a:spcBef>
                <a:spcPts val="0"/>
              </a:spcBef>
              <a:buNone/>
              <a:defRPr/>
            </a:lvl5pPr>
            <a:lvl6pPr lvl="5">
              <a:spcBef>
                <a:spcPts val="0"/>
              </a:spcBef>
              <a:buNone/>
              <a:defRPr/>
            </a:lvl6pPr>
            <a:lvl7pPr lvl="6">
              <a:spcBef>
                <a:spcPts val="0"/>
              </a:spcBef>
              <a:buNone/>
              <a:defRPr/>
            </a:lvl7pPr>
            <a:lvl8pPr lvl="7">
              <a:spcBef>
                <a:spcPts val="0"/>
              </a:spcBef>
              <a:buNone/>
              <a:defRPr/>
            </a:lvl8pPr>
            <a:lvl9pPr lvl="8">
              <a:spcBef>
                <a:spcPts val="0"/>
              </a:spcBef>
              <a:buNone/>
              <a:defRPr/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2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Shape 22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Shape 23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Shape 2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buNone/>
              <a:defRPr/>
            </a:lvl1pPr>
            <a:lvl2pPr lvl="1">
              <a:spcBef>
                <a:spcPts val="0"/>
              </a:spcBef>
              <a:buNone/>
              <a:defRPr/>
            </a:lvl2pPr>
            <a:lvl3pPr lvl="2">
              <a:spcBef>
                <a:spcPts val="0"/>
              </a:spcBef>
              <a:buNone/>
              <a:defRPr/>
            </a:lvl3pPr>
            <a:lvl4pPr lvl="3">
              <a:spcBef>
                <a:spcPts val="0"/>
              </a:spcBef>
              <a:buNone/>
              <a:defRPr/>
            </a:lvl4pPr>
            <a:lvl5pPr lvl="4">
              <a:spcBef>
                <a:spcPts val="0"/>
              </a:spcBef>
              <a:buNone/>
              <a:defRPr/>
            </a:lvl5pPr>
            <a:lvl6pPr lvl="5">
              <a:spcBef>
                <a:spcPts val="0"/>
              </a:spcBef>
              <a:buNone/>
              <a:defRPr/>
            </a:lvl6pPr>
            <a:lvl7pPr lvl="6">
              <a:spcBef>
                <a:spcPts val="0"/>
              </a:spcBef>
              <a:buNone/>
              <a:defRPr/>
            </a:lvl7pPr>
            <a:lvl8pPr lvl="7">
              <a:spcBef>
                <a:spcPts val="0"/>
              </a:spcBef>
              <a:buNone/>
              <a:defRPr/>
            </a:lvl8pPr>
            <a:lvl9pPr lvl="8">
              <a:spcBef>
                <a:spcPts val="0"/>
              </a:spcBef>
              <a:buNone/>
              <a:defRPr/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hape 2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Shape 2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buNone/>
              <a:defRPr/>
            </a:lvl1pPr>
            <a:lvl2pPr lvl="1">
              <a:spcBef>
                <a:spcPts val="0"/>
              </a:spcBef>
              <a:buNone/>
              <a:defRPr/>
            </a:lvl2pPr>
            <a:lvl3pPr lvl="2">
              <a:spcBef>
                <a:spcPts val="0"/>
              </a:spcBef>
              <a:buNone/>
              <a:defRPr/>
            </a:lvl3pPr>
            <a:lvl4pPr lvl="3">
              <a:spcBef>
                <a:spcPts val="0"/>
              </a:spcBef>
              <a:buNone/>
              <a:defRPr/>
            </a:lvl4pPr>
            <a:lvl5pPr lvl="4">
              <a:spcBef>
                <a:spcPts val="0"/>
              </a:spcBef>
              <a:buNone/>
              <a:defRPr/>
            </a:lvl5pPr>
            <a:lvl6pPr lvl="5">
              <a:spcBef>
                <a:spcPts val="0"/>
              </a:spcBef>
              <a:buNone/>
              <a:defRPr/>
            </a:lvl6pPr>
            <a:lvl7pPr lvl="6">
              <a:spcBef>
                <a:spcPts val="0"/>
              </a:spcBef>
              <a:buNone/>
              <a:defRPr/>
            </a:lvl7pPr>
            <a:lvl8pPr lvl="7">
              <a:spcBef>
                <a:spcPts val="0"/>
              </a:spcBef>
              <a:buNone/>
              <a:defRPr/>
            </a:lvl8pPr>
            <a:lvl9pPr lvl="8">
              <a:spcBef>
                <a:spcPts val="0"/>
              </a:spcBef>
              <a:buNone/>
              <a:defRPr/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hape 29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Shape 30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Shape 3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buNone/>
              <a:defRPr/>
            </a:lvl1pPr>
            <a:lvl2pPr lvl="1">
              <a:spcBef>
                <a:spcPts val="0"/>
              </a:spcBef>
              <a:buNone/>
              <a:defRPr/>
            </a:lvl2pPr>
            <a:lvl3pPr lvl="2">
              <a:spcBef>
                <a:spcPts val="0"/>
              </a:spcBef>
              <a:buNone/>
              <a:defRPr/>
            </a:lvl3pPr>
            <a:lvl4pPr lvl="3">
              <a:spcBef>
                <a:spcPts val="0"/>
              </a:spcBef>
              <a:buNone/>
              <a:defRPr/>
            </a:lvl4pPr>
            <a:lvl5pPr lvl="4">
              <a:spcBef>
                <a:spcPts val="0"/>
              </a:spcBef>
              <a:buNone/>
              <a:defRPr/>
            </a:lvl5pPr>
            <a:lvl6pPr lvl="5">
              <a:spcBef>
                <a:spcPts val="0"/>
              </a:spcBef>
              <a:buNone/>
              <a:defRPr/>
            </a:lvl6pPr>
            <a:lvl7pPr lvl="6">
              <a:spcBef>
                <a:spcPts val="0"/>
              </a:spcBef>
              <a:buNone/>
              <a:defRPr/>
            </a:lvl7pPr>
            <a:lvl8pPr lvl="7">
              <a:spcBef>
                <a:spcPts val="0"/>
              </a:spcBef>
              <a:buNone/>
              <a:defRPr/>
            </a:lvl8pPr>
            <a:lvl9pPr lvl="8">
              <a:spcBef>
                <a:spcPts val="0"/>
              </a:spcBef>
              <a:buNone/>
              <a:defRPr/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Shape 33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Shape 3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buNone/>
              <a:defRPr/>
            </a:lvl1pPr>
            <a:lvl2pPr lvl="1">
              <a:spcBef>
                <a:spcPts val="0"/>
              </a:spcBef>
              <a:buNone/>
              <a:defRPr/>
            </a:lvl2pPr>
            <a:lvl3pPr lvl="2">
              <a:spcBef>
                <a:spcPts val="0"/>
              </a:spcBef>
              <a:buNone/>
              <a:defRPr/>
            </a:lvl3pPr>
            <a:lvl4pPr lvl="3">
              <a:spcBef>
                <a:spcPts val="0"/>
              </a:spcBef>
              <a:buNone/>
              <a:defRPr/>
            </a:lvl4pPr>
            <a:lvl5pPr lvl="4">
              <a:spcBef>
                <a:spcPts val="0"/>
              </a:spcBef>
              <a:buNone/>
              <a:defRPr/>
            </a:lvl5pPr>
            <a:lvl6pPr lvl="5">
              <a:spcBef>
                <a:spcPts val="0"/>
              </a:spcBef>
              <a:buNone/>
              <a:defRPr/>
            </a:lvl6pPr>
            <a:lvl7pPr lvl="6">
              <a:spcBef>
                <a:spcPts val="0"/>
              </a:spcBef>
              <a:buNone/>
              <a:defRPr/>
            </a:lvl7pPr>
            <a:lvl8pPr lvl="7">
              <a:spcBef>
                <a:spcPts val="0"/>
              </a:spcBef>
              <a:buNone/>
              <a:defRPr/>
            </a:lvl8pPr>
            <a:lvl9pPr lvl="8">
              <a:spcBef>
                <a:spcPts val="0"/>
              </a:spcBef>
              <a:buNone/>
              <a:defRPr/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Shape 36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Shape 37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/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Shape 38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Shape 3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/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Shape 4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buNone/>
              <a:defRPr/>
            </a:lvl1pPr>
            <a:lvl2pPr lvl="1">
              <a:spcBef>
                <a:spcPts val="0"/>
              </a:spcBef>
              <a:buNone/>
              <a:defRPr/>
            </a:lvl2pPr>
            <a:lvl3pPr lvl="2">
              <a:spcBef>
                <a:spcPts val="0"/>
              </a:spcBef>
              <a:buNone/>
              <a:defRPr/>
            </a:lvl3pPr>
            <a:lvl4pPr lvl="3">
              <a:spcBef>
                <a:spcPts val="0"/>
              </a:spcBef>
              <a:buNone/>
              <a:defRPr/>
            </a:lvl4pPr>
            <a:lvl5pPr lvl="4">
              <a:spcBef>
                <a:spcPts val="0"/>
              </a:spcBef>
              <a:buNone/>
              <a:defRPr/>
            </a:lvl5pPr>
            <a:lvl6pPr lvl="5">
              <a:spcBef>
                <a:spcPts val="0"/>
              </a:spcBef>
              <a:buNone/>
              <a:defRPr/>
            </a:lvl6pPr>
            <a:lvl7pPr lvl="6">
              <a:spcBef>
                <a:spcPts val="0"/>
              </a:spcBef>
              <a:buNone/>
              <a:defRPr/>
            </a:lvl7pPr>
            <a:lvl8pPr lvl="7">
              <a:spcBef>
                <a:spcPts val="0"/>
              </a:spcBef>
              <a:buNone/>
              <a:defRPr/>
            </a:lvl8pPr>
            <a:lvl9pPr lvl="8">
              <a:spcBef>
                <a:spcPts val="0"/>
              </a:spcBef>
              <a:buNone/>
              <a:defRPr/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hape 42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/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Shape 4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buNone/>
              <a:defRPr/>
            </a:lvl1pPr>
            <a:lvl2pPr lvl="1">
              <a:spcBef>
                <a:spcPts val="0"/>
              </a:spcBef>
              <a:buNone/>
              <a:defRPr/>
            </a:lvl2pPr>
            <a:lvl3pPr lvl="2">
              <a:spcBef>
                <a:spcPts val="0"/>
              </a:spcBef>
              <a:buNone/>
              <a:defRPr/>
            </a:lvl3pPr>
            <a:lvl4pPr lvl="3">
              <a:spcBef>
                <a:spcPts val="0"/>
              </a:spcBef>
              <a:buNone/>
              <a:defRPr/>
            </a:lvl4pPr>
            <a:lvl5pPr lvl="4">
              <a:spcBef>
                <a:spcPts val="0"/>
              </a:spcBef>
              <a:buNone/>
              <a:defRPr/>
            </a:lvl5pPr>
            <a:lvl6pPr lvl="5">
              <a:spcBef>
                <a:spcPts val="0"/>
              </a:spcBef>
              <a:buNone/>
              <a:defRPr/>
            </a:lvl6pPr>
            <a:lvl7pPr lvl="6">
              <a:spcBef>
                <a:spcPts val="0"/>
              </a:spcBef>
              <a:buNone/>
              <a:defRPr/>
            </a:lvl7pPr>
            <a:lvl8pPr lvl="7">
              <a:spcBef>
                <a:spcPts val="0"/>
              </a:spcBef>
              <a:buNone/>
              <a:defRPr/>
            </a:lvl8pPr>
            <a:lvl9pPr lvl="8">
              <a:spcBef>
                <a:spcPts val="0"/>
              </a:spcBef>
              <a:buNone/>
              <a:defRPr/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Shape 7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Shape 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spcBef>
                <a:spcPts val="0"/>
              </a:spcBef>
              <a:buNone/>
              <a:defRPr sz="1000">
                <a:solidFill>
                  <a:schemeClr val="dk2"/>
                </a:solidFill>
              </a:defRPr>
            </a:lvl1pPr>
            <a:lvl2pPr lvl="1" algn="r">
              <a:spcBef>
                <a:spcPts val="0"/>
              </a:spcBef>
              <a:buNone/>
              <a:defRPr sz="1000">
                <a:solidFill>
                  <a:schemeClr val="dk2"/>
                </a:solidFill>
              </a:defRPr>
            </a:lvl2pPr>
            <a:lvl3pPr lvl="2" algn="r">
              <a:spcBef>
                <a:spcPts val="0"/>
              </a:spcBef>
              <a:buNone/>
              <a:defRPr sz="1000">
                <a:solidFill>
                  <a:schemeClr val="dk2"/>
                </a:solidFill>
              </a:defRPr>
            </a:lvl3pPr>
            <a:lvl4pPr lvl="3" algn="r">
              <a:spcBef>
                <a:spcPts val="0"/>
              </a:spcBef>
              <a:buNone/>
              <a:defRPr sz="1000">
                <a:solidFill>
                  <a:schemeClr val="dk2"/>
                </a:solidFill>
              </a:defRPr>
            </a:lvl4pPr>
            <a:lvl5pPr lvl="4" algn="r">
              <a:spcBef>
                <a:spcPts val="0"/>
              </a:spcBef>
              <a:buNone/>
              <a:defRPr sz="1000">
                <a:solidFill>
                  <a:schemeClr val="dk2"/>
                </a:solidFill>
              </a:defRPr>
            </a:lvl5pPr>
            <a:lvl6pPr lvl="5" algn="r">
              <a:spcBef>
                <a:spcPts val="0"/>
              </a:spcBef>
              <a:buNone/>
              <a:defRPr sz="1000">
                <a:solidFill>
                  <a:schemeClr val="dk2"/>
                </a:solidFill>
              </a:defRPr>
            </a:lvl6pPr>
            <a:lvl7pPr lvl="6" algn="r">
              <a:spcBef>
                <a:spcPts val="0"/>
              </a:spcBef>
              <a:buNone/>
              <a:defRPr sz="1000">
                <a:solidFill>
                  <a:schemeClr val="dk2"/>
                </a:solidFill>
              </a:defRPr>
            </a:lvl7pPr>
            <a:lvl8pPr lvl="7" algn="r">
              <a:spcBef>
                <a:spcPts val="0"/>
              </a:spcBef>
              <a:buNone/>
              <a:defRPr sz="1000">
                <a:solidFill>
                  <a:schemeClr val="dk2"/>
                </a:solidFill>
              </a:defRPr>
            </a:lvl8pPr>
            <a:lvl9pPr lvl="8" algn="r">
              <a:spcBef>
                <a:spcPts val="0"/>
              </a:spcBef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Relationship Id="rId4" Type="http://schemas.openxmlformats.org/officeDocument/2006/relationships/image" Target="../media/image3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jp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F1C232"/>
        </a:solid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Shape 54"/>
          <p:cNvSpPr txBox="1"/>
          <p:nvPr/>
        </p:nvSpPr>
        <p:spPr>
          <a:xfrm>
            <a:off x="6980525" y="1968175"/>
            <a:ext cx="918600" cy="27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200"/>
          </a:p>
        </p:txBody>
      </p:sp>
      <p:pic>
        <p:nvPicPr>
          <p:cNvPr id="55" name="Shape 55"/>
          <p:cNvPicPr preferRelativeResize="0"/>
          <p:nvPr/>
        </p:nvPicPr>
        <p:blipFill rotWithShape="1">
          <a:blip r:embed="rId3">
            <a:alphaModFix/>
          </a:blip>
          <a:srcRect b="52599" l="0" r="87333" t="0"/>
          <a:stretch/>
        </p:blipFill>
        <p:spPr>
          <a:xfrm>
            <a:off x="170625" y="755175"/>
            <a:ext cx="1963376" cy="4132976"/>
          </a:xfrm>
          <a:prstGeom prst="rect">
            <a:avLst/>
          </a:prstGeom>
          <a:noFill/>
          <a:ln>
            <a:noFill/>
          </a:ln>
        </p:spPr>
      </p:pic>
      <p:sp>
        <p:nvSpPr>
          <p:cNvPr id="56" name="Shape 56"/>
          <p:cNvSpPr txBox="1"/>
          <p:nvPr/>
        </p:nvSpPr>
        <p:spPr>
          <a:xfrm>
            <a:off x="40775" y="82050"/>
            <a:ext cx="8747400" cy="720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it" sz="3600"/>
              <a:t>Lezione 3: inviare un’e-mail</a:t>
            </a:r>
            <a:endParaRPr sz="3600"/>
          </a:p>
        </p:txBody>
      </p:sp>
      <p:cxnSp>
        <p:nvCxnSpPr>
          <p:cNvPr id="57" name="Shape 57"/>
          <p:cNvCxnSpPr/>
          <p:nvPr/>
        </p:nvCxnSpPr>
        <p:spPr>
          <a:xfrm flipH="1">
            <a:off x="1635675" y="1687150"/>
            <a:ext cx="1638300" cy="14358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58" name="Shape 58"/>
          <p:cNvSpPr txBox="1"/>
          <p:nvPr/>
        </p:nvSpPr>
        <p:spPr>
          <a:xfrm>
            <a:off x="3273975" y="1325275"/>
            <a:ext cx="2077500" cy="60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 sz="1800"/>
              <a:t>Fare click su “SCRIVI”</a:t>
            </a:r>
            <a:endParaRPr sz="1800"/>
          </a:p>
        </p:txBody>
      </p:sp>
      <p:pic>
        <p:nvPicPr>
          <p:cNvPr id="59" name="Shape 5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649375" y="1227375"/>
            <a:ext cx="2390750" cy="30112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F1C232"/>
        </a:solidFill>
      </p:bgPr>
    </p:bg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Shape 64"/>
          <p:cNvSpPr txBox="1"/>
          <p:nvPr/>
        </p:nvSpPr>
        <p:spPr>
          <a:xfrm>
            <a:off x="6980525" y="1968175"/>
            <a:ext cx="918600" cy="27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200"/>
          </a:p>
        </p:txBody>
      </p:sp>
      <p:pic>
        <p:nvPicPr>
          <p:cNvPr id="65" name="Shape 65"/>
          <p:cNvPicPr preferRelativeResize="0"/>
          <p:nvPr/>
        </p:nvPicPr>
        <p:blipFill rotWithShape="1">
          <a:blip r:embed="rId3">
            <a:alphaModFix/>
          </a:blip>
          <a:srcRect b="3589" l="61121" r="1613" t="34939"/>
          <a:stretch/>
        </p:blipFill>
        <p:spPr>
          <a:xfrm>
            <a:off x="83950" y="79075"/>
            <a:ext cx="5323652" cy="4982351"/>
          </a:xfrm>
          <a:prstGeom prst="rect">
            <a:avLst/>
          </a:prstGeom>
          <a:noFill/>
          <a:ln>
            <a:noFill/>
          </a:ln>
        </p:spPr>
      </p:pic>
      <p:pic>
        <p:nvPicPr>
          <p:cNvPr id="66" name="Shape 6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114375" y="2726800"/>
            <a:ext cx="1810750" cy="225255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67" name="Shape 67"/>
          <p:cNvCxnSpPr>
            <a:stCxn id="68" idx="1"/>
          </p:cNvCxnSpPr>
          <p:nvPr/>
        </p:nvCxnSpPr>
        <p:spPr>
          <a:xfrm rot="10800000">
            <a:off x="1395275" y="738550"/>
            <a:ext cx="1657800" cy="11412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68" name="Shape 68"/>
          <p:cNvSpPr txBox="1"/>
          <p:nvPr/>
        </p:nvSpPr>
        <p:spPr>
          <a:xfrm>
            <a:off x="3053075" y="1306300"/>
            <a:ext cx="1178400" cy="1146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/>
              <a:t>Inserire l’indirizzo del destinatario dell’e-mail</a:t>
            </a:r>
            <a:endParaRPr/>
          </a:p>
        </p:txBody>
      </p:sp>
      <p:cxnSp>
        <p:nvCxnSpPr>
          <p:cNvPr id="69" name="Shape 69"/>
          <p:cNvCxnSpPr/>
          <p:nvPr/>
        </p:nvCxnSpPr>
        <p:spPr>
          <a:xfrm rot="10800000">
            <a:off x="574400" y="1057900"/>
            <a:ext cx="811800" cy="13953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70" name="Shape 70"/>
          <p:cNvSpPr txBox="1"/>
          <p:nvPr/>
        </p:nvSpPr>
        <p:spPr>
          <a:xfrm>
            <a:off x="444250" y="2413375"/>
            <a:ext cx="2241000" cy="5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/>
              <a:t>Come “oggetto” bisogna dare un titolo all’e-mail </a:t>
            </a:r>
            <a:endParaRPr/>
          </a:p>
        </p:txBody>
      </p:sp>
      <p:cxnSp>
        <p:nvCxnSpPr>
          <p:cNvPr id="71" name="Shape 71"/>
          <p:cNvCxnSpPr>
            <a:stCxn id="72" idx="1"/>
          </p:cNvCxnSpPr>
          <p:nvPr/>
        </p:nvCxnSpPr>
        <p:spPr>
          <a:xfrm flipH="1">
            <a:off x="532475" y="3945325"/>
            <a:ext cx="939300" cy="8619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72" name="Shape 72"/>
          <p:cNvSpPr txBox="1"/>
          <p:nvPr/>
        </p:nvSpPr>
        <p:spPr>
          <a:xfrm>
            <a:off x="1471775" y="3585025"/>
            <a:ext cx="1504800" cy="720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/>
              <a:t>Fare click su “Invia” per spedire l’e-mail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