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9EC1-9F59-4671-9B09-60194D9A02D3}" type="datetimeFigureOut">
              <a:rPr lang="bg-BG" smtClean="0"/>
              <a:t>30.1.2018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5007-33F3-4E69-B78D-8906F28AC8D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34699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9EC1-9F59-4671-9B09-60194D9A02D3}" type="datetimeFigureOut">
              <a:rPr lang="bg-BG" smtClean="0"/>
              <a:t>30.1.2018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5007-33F3-4E69-B78D-8906F28AC8D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8430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9EC1-9F59-4671-9B09-60194D9A02D3}" type="datetimeFigureOut">
              <a:rPr lang="bg-BG" smtClean="0"/>
              <a:t>30.1.2018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5007-33F3-4E69-B78D-8906F28AC8D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4890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9EC1-9F59-4671-9B09-60194D9A02D3}" type="datetimeFigureOut">
              <a:rPr lang="bg-BG" smtClean="0"/>
              <a:t>30.1.2018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5007-33F3-4E69-B78D-8906F28AC8D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988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9EC1-9F59-4671-9B09-60194D9A02D3}" type="datetimeFigureOut">
              <a:rPr lang="bg-BG" smtClean="0"/>
              <a:t>30.1.2018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5007-33F3-4E69-B78D-8906F28AC8D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2203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9EC1-9F59-4671-9B09-60194D9A02D3}" type="datetimeFigureOut">
              <a:rPr lang="bg-BG" smtClean="0"/>
              <a:t>30.1.2018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5007-33F3-4E69-B78D-8906F28AC8D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802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9EC1-9F59-4671-9B09-60194D9A02D3}" type="datetimeFigureOut">
              <a:rPr lang="bg-BG" smtClean="0"/>
              <a:t>30.1.2018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5007-33F3-4E69-B78D-8906F28AC8D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9211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9EC1-9F59-4671-9B09-60194D9A02D3}" type="datetimeFigureOut">
              <a:rPr lang="bg-BG" smtClean="0"/>
              <a:t>30.1.2018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5007-33F3-4E69-B78D-8906F28AC8D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31045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9EC1-9F59-4671-9B09-60194D9A02D3}" type="datetimeFigureOut">
              <a:rPr lang="bg-BG" smtClean="0"/>
              <a:t>30.1.2018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5007-33F3-4E69-B78D-8906F28AC8D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5713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9EC1-9F59-4671-9B09-60194D9A02D3}" type="datetimeFigureOut">
              <a:rPr lang="bg-BG" smtClean="0"/>
              <a:t>30.1.2018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5007-33F3-4E69-B78D-8906F28AC8D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2882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9EC1-9F59-4671-9B09-60194D9A02D3}" type="datetimeFigureOut">
              <a:rPr lang="bg-BG" smtClean="0"/>
              <a:t>30.1.2018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5007-33F3-4E69-B78D-8906F28AC8D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902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29EC1-9F59-4671-9B09-60194D9A02D3}" type="datetimeFigureOut">
              <a:rPr lang="bg-BG" smtClean="0"/>
              <a:t>30.1.2018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65007-33F3-4E69-B78D-8906F28AC8D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955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Messenger - </a:t>
            </a:r>
            <a:r>
              <a:rPr lang="bg-BG" dirty="0" smtClean="0"/>
              <a:t>въведение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15515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Messenger - </a:t>
            </a:r>
            <a:r>
              <a:rPr lang="bg-BG" dirty="0" smtClean="0"/>
              <a:t>въведение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87813"/>
            <a:ext cx="2545854" cy="4525963"/>
          </a:xfrm>
        </p:spPr>
      </p:pic>
      <p:sp>
        <p:nvSpPr>
          <p:cNvPr id="5" name="TextBox 4"/>
          <p:cNvSpPr txBox="1"/>
          <p:nvPr/>
        </p:nvSpPr>
        <p:spPr>
          <a:xfrm>
            <a:off x="1227484" y="1484784"/>
            <a:ext cx="38485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/>
              <a:t>2. Съдаване на нов акаунт</a:t>
            </a:r>
            <a:r>
              <a:rPr lang="bg-BG" sz="2000" b="1" dirty="0" smtClean="0"/>
              <a:t>. </a:t>
            </a:r>
          </a:p>
          <a:p>
            <a:r>
              <a:rPr lang="bg-BG" sz="2000" dirty="0" smtClean="0"/>
              <a:t>Въведете кода, получен на посочения имейл в полето </a:t>
            </a:r>
            <a:r>
              <a:rPr lang="en-US" sz="2000" u="sng" dirty="0" smtClean="0"/>
              <a:t>confirmation code</a:t>
            </a:r>
            <a:r>
              <a:rPr lang="bg-BG" sz="2000" u="sng" dirty="0" smtClean="0"/>
              <a:t> </a:t>
            </a:r>
            <a:r>
              <a:rPr lang="bg-BG" sz="2000" dirty="0" smtClean="0"/>
              <a:t>и натиснете </a:t>
            </a:r>
            <a:r>
              <a:rPr lang="en-US" sz="2000" b="1" dirty="0" smtClean="0"/>
              <a:t>Confirm</a:t>
            </a:r>
            <a:r>
              <a:rPr lang="en-US" sz="2000" dirty="0" smtClean="0"/>
              <a:t>. </a:t>
            </a:r>
            <a:endParaRPr lang="bg-BG" sz="2000" b="1" u="sng" dirty="0"/>
          </a:p>
          <a:p>
            <a:endParaRPr lang="bg-BG" sz="2000" b="1" dirty="0"/>
          </a:p>
        </p:txBody>
      </p:sp>
    </p:spTree>
    <p:extLst>
      <p:ext uri="{BB962C8B-B14F-4D97-AF65-F5344CB8AC3E}">
        <p14:creationId xmlns:p14="http://schemas.microsoft.com/office/powerpoint/2010/main" val="489890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Messenger - </a:t>
            </a:r>
            <a:r>
              <a:rPr lang="bg-BG" dirty="0" smtClean="0"/>
              <a:t>въведение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89547"/>
            <a:ext cx="2545854" cy="4525963"/>
          </a:xfrm>
        </p:spPr>
      </p:pic>
      <p:sp>
        <p:nvSpPr>
          <p:cNvPr id="5" name="TextBox 4"/>
          <p:cNvSpPr txBox="1"/>
          <p:nvPr/>
        </p:nvSpPr>
        <p:spPr>
          <a:xfrm>
            <a:off x="1227484" y="1505153"/>
            <a:ext cx="3920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</a:t>
            </a:r>
            <a:r>
              <a:rPr lang="bg-BG" sz="2000" b="1" dirty="0" smtClean="0"/>
              <a:t>.</a:t>
            </a:r>
            <a:r>
              <a:rPr lang="en-US" sz="2000" b="1" dirty="0" smtClean="0"/>
              <a:t> </a:t>
            </a:r>
            <a:r>
              <a:rPr lang="bg-BG" sz="2000" b="1" dirty="0" smtClean="0"/>
              <a:t>Вписване в </a:t>
            </a:r>
            <a:r>
              <a:rPr lang="en-US" sz="2000" b="1" dirty="0" smtClean="0"/>
              <a:t>Messenger. </a:t>
            </a:r>
          </a:p>
          <a:p>
            <a:r>
              <a:rPr lang="en-US" sz="2000" b="1" dirty="0" smtClean="0"/>
              <a:t> </a:t>
            </a:r>
            <a:r>
              <a:rPr lang="bg-BG" sz="2000" dirty="0" smtClean="0"/>
              <a:t>Изберете „</a:t>
            </a:r>
            <a:r>
              <a:rPr lang="en-US" sz="2000" dirty="0" smtClean="0"/>
              <a:t>I have a Facebook acco</a:t>
            </a:r>
            <a:r>
              <a:rPr lang="en-US" sz="2000" dirty="0"/>
              <a:t>u</a:t>
            </a:r>
            <a:r>
              <a:rPr lang="en-US" sz="2000" dirty="0" smtClean="0"/>
              <a:t>nt.</a:t>
            </a:r>
            <a:r>
              <a:rPr lang="bg-BG" sz="2000" dirty="0" smtClean="0"/>
              <a:t>“</a:t>
            </a:r>
            <a:r>
              <a:rPr lang="en-GB" sz="2000" dirty="0" smtClean="0"/>
              <a:t> </a:t>
            </a:r>
            <a:r>
              <a:rPr lang="bg-BG" sz="2000" dirty="0" smtClean="0"/>
              <a:t>и натиснете </a:t>
            </a:r>
            <a:r>
              <a:rPr lang="en-US" sz="2000" b="1" dirty="0" smtClean="0"/>
              <a:t>CONTINUE.</a:t>
            </a:r>
            <a:r>
              <a:rPr lang="en-US" sz="2000" dirty="0" smtClean="0"/>
              <a:t>  </a:t>
            </a:r>
            <a:endParaRPr lang="bg-BG" sz="2000" b="1" dirty="0"/>
          </a:p>
        </p:txBody>
      </p:sp>
    </p:spTree>
    <p:extLst>
      <p:ext uri="{BB962C8B-B14F-4D97-AF65-F5344CB8AC3E}">
        <p14:creationId xmlns:p14="http://schemas.microsoft.com/office/powerpoint/2010/main" val="2554193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Messenger - </a:t>
            </a:r>
            <a:r>
              <a:rPr lang="bg-BG" dirty="0" smtClean="0"/>
              <a:t>въведение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84784"/>
            <a:ext cx="2545854" cy="4525963"/>
          </a:xfrm>
        </p:spPr>
      </p:pic>
      <p:sp>
        <p:nvSpPr>
          <p:cNvPr id="5" name="TextBox 4"/>
          <p:cNvSpPr txBox="1"/>
          <p:nvPr/>
        </p:nvSpPr>
        <p:spPr>
          <a:xfrm>
            <a:off x="1227484" y="1484784"/>
            <a:ext cx="4208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</a:t>
            </a:r>
            <a:r>
              <a:rPr lang="bg-BG" sz="2000" b="1" dirty="0"/>
              <a:t>.</a:t>
            </a:r>
            <a:r>
              <a:rPr lang="en-US" sz="2000" b="1" dirty="0"/>
              <a:t> </a:t>
            </a:r>
            <a:r>
              <a:rPr lang="bg-BG" sz="2000" b="1" dirty="0"/>
              <a:t>Вписване в </a:t>
            </a:r>
            <a:r>
              <a:rPr lang="en-US" sz="2000" b="1" dirty="0"/>
              <a:t>Messenger</a:t>
            </a:r>
            <a:r>
              <a:rPr lang="en-US" sz="2000" b="1" dirty="0" smtClean="0"/>
              <a:t>.</a:t>
            </a:r>
            <a:endParaRPr lang="en-US" sz="2000" dirty="0" smtClean="0"/>
          </a:p>
          <a:p>
            <a:r>
              <a:rPr lang="bg-BG" sz="2000" dirty="0" smtClean="0"/>
              <a:t>Въведете </a:t>
            </a:r>
            <a:r>
              <a:rPr lang="en-US" sz="2000" dirty="0" smtClean="0"/>
              <a:t>Email </a:t>
            </a:r>
            <a:r>
              <a:rPr lang="bg-BG" sz="2000" dirty="0" smtClean="0"/>
              <a:t>и парола и натиснете </a:t>
            </a:r>
            <a:r>
              <a:rPr lang="en-US" sz="2000" b="1" dirty="0" smtClean="0"/>
              <a:t>SIGN IN WITH FACEBOOK.</a:t>
            </a:r>
          </a:p>
        </p:txBody>
      </p:sp>
    </p:spTree>
    <p:extLst>
      <p:ext uri="{BB962C8B-B14F-4D97-AF65-F5344CB8AC3E}">
        <p14:creationId xmlns:p14="http://schemas.microsoft.com/office/powerpoint/2010/main" val="2614264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Messenger - </a:t>
            </a:r>
            <a:r>
              <a:rPr lang="bg-BG" dirty="0" smtClean="0"/>
              <a:t>въведение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84784"/>
            <a:ext cx="2545854" cy="4525963"/>
          </a:xfrm>
        </p:spPr>
      </p:pic>
      <p:sp>
        <p:nvSpPr>
          <p:cNvPr id="5" name="TextBox 4"/>
          <p:cNvSpPr txBox="1"/>
          <p:nvPr/>
        </p:nvSpPr>
        <p:spPr>
          <a:xfrm>
            <a:off x="1227484" y="1484784"/>
            <a:ext cx="4208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4. </a:t>
            </a:r>
            <a:r>
              <a:rPr lang="bg-BG" sz="2000" b="1" dirty="0" smtClean="0"/>
              <a:t>Стартиране на </a:t>
            </a:r>
            <a:r>
              <a:rPr lang="en-US" sz="2000" b="1" dirty="0" smtClean="0"/>
              <a:t>Messenger.</a:t>
            </a:r>
          </a:p>
          <a:p>
            <a:r>
              <a:rPr lang="bg-BG" sz="2000" dirty="0" smtClean="0"/>
              <a:t>Стартирайте </a:t>
            </a:r>
            <a:r>
              <a:rPr lang="en-US" sz="2000" dirty="0" smtClean="0"/>
              <a:t>Messenger </a:t>
            </a:r>
            <a:r>
              <a:rPr lang="bg-BG" sz="2000" dirty="0" smtClean="0"/>
              <a:t>от иконата на работния плот.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2169335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Messenger - </a:t>
            </a:r>
            <a:r>
              <a:rPr lang="bg-BG" dirty="0" smtClean="0"/>
              <a:t>въведение</a:t>
            </a:r>
            <a:endParaRPr lang="bg-BG" dirty="0"/>
          </a:p>
        </p:txBody>
      </p:sp>
      <p:sp>
        <p:nvSpPr>
          <p:cNvPr id="5" name="TextBox 4"/>
          <p:cNvSpPr txBox="1"/>
          <p:nvPr/>
        </p:nvSpPr>
        <p:spPr>
          <a:xfrm>
            <a:off x="1227484" y="1484784"/>
            <a:ext cx="3704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/>
              <a:t>5. Главно меню.</a:t>
            </a:r>
          </a:p>
          <a:p>
            <a:r>
              <a:rPr lang="bg-BG" sz="2000" dirty="0" smtClean="0"/>
              <a:t>В раздела </a:t>
            </a:r>
            <a:r>
              <a:rPr lang="en-US" sz="2000" b="1" dirty="0" smtClean="0"/>
              <a:t>Messages</a:t>
            </a:r>
            <a:r>
              <a:rPr lang="en-GB" sz="2000" b="1" dirty="0" smtClean="0"/>
              <a:t> </a:t>
            </a:r>
            <a:r>
              <a:rPr lang="bg-BG" sz="2000" dirty="0" smtClean="0"/>
              <a:t>е вашата история с разговори. Там фигурират разговори с групи и с отделни хора.</a:t>
            </a:r>
            <a:endParaRPr lang="bg-BG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1628800"/>
            <a:ext cx="2520280" cy="455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25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Messenger - </a:t>
            </a:r>
            <a:r>
              <a:rPr lang="bg-BG" dirty="0" smtClean="0"/>
              <a:t>въведение</a:t>
            </a:r>
            <a:endParaRPr lang="bg-BG" dirty="0"/>
          </a:p>
        </p:txBody>
      </p:sp>
      <p:sp>
        <p:nvSpPr>
          <p:cNvPr id="5" name="TextBox 4"/>
          <p:cNvSpPr txBox="1"/>
          <p:nvPr/>
        </p:nvSpPr>
        <p:spPr>
          <a:xfrm>
            <a:off x="1227484" y="1484784"/>
            <a:ext cx="41366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/>
              <a:t>5. Главно меню</a:t>
            </a:r>
            <a:r>
              <a:rPr lang="bg-BG" sz="2000" b="1" dirty="0" smtClean="0"/>
              <a:t>.</a:t>
            </a:r>
          </a:p>
          <a:p>
            <a:r>
              <a:rPr lang="bg-BG" sz="2000" dirty="0" smtClean="0"/>
              <a:t>В раздела </a:t>
            </a:r>
            <a:r>
              <a:rPr lang="en-US" sz="2000" b="1" dirty="0" smtClean="0"/>
              <a:t>Active</a:t>
            </a:r>
            <a:r>
              <a:rPr lang="en-US" sz="2000" dirty="0" smtClean="0"/>
              <a:t> </a:t>
            </a:r>
            <a:r>
              <a:rPr lang="bg-BG" sz="2000" dirty="0" smtClean="0"/>
              <a:t>може да видите активните потребители</a:t>
            </a:r>
            <a:r>
              <a:rPr lang="en-US" sz="2000" dirty="0" smtClean="0"/>
              <a:t> </a:t>
            </a:r>
            <a:r>
              <a:rPr lang="bg-BG" sz="2000" dirty="0" smtClean="0"/>
              <a:t>(потребители на линия) в </a:t>
            </a:r>
            <a:r>
              <a:rPr lang="en-US" sz="2000" dirty="0" smtClean="0"/>
              <a:t>Messenger.</a:t>
            </a:r>
            <a:endParaRPr lang="bg-BG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28800"/>
            <a:ext cx="2548117" cy="4525963"/>
          </a:xfrm>
        </p:spPr>
      </p:pic>
    </p:spTree>
    <p:extLst>
      <p:ext uri="{BB962C8B-B14F-4D97-AF65-F5344CB8AC3E}">
        <p14:creationId xmlns:p14="http://schemas.microsoft.com/office/powerpoint/2010/main" val="713376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Messenger - </a:t>
            </a:r>
            <a:r>
              <a:rPr lang="bg-BG" dirty="0" smtClean="0"/>
              <a:t>въведение</a:t>
            </a:r>
            <a:endParaRPr lang="bg-BG" dirty="0"/>
          </a:p>
        </p:txBody>
      </p:sp>
      <p:sp>
        <p:nvSpPr>
          <p:cNvPr id="5" name="TextBox 4"/>
          <p:cNvSpPr txBox="1"/>
          <p:nvPr/>
        </p:nvSpPr>
        <p:spPr>
          <a:xfrm>
            <a:off x="1227484" y="1484784"/>
            <a:ext cx="40645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/>
              <a:t>5. Главно меню</a:t>
            </a:r>
            <a:r>
              <a:rPr lang="bg-BG" sz="2000" b="1" dirty="0" smtClean="0"/>
              <a:t>.</a:t>
            </a:r>
            <a:endParaRPr lang="en-US" sz="2000" b="1" dirty="0" smtClean="0"/>
          </a:p>
          <a:p>
            <a:r>
              <a:rPr lang="bg-BG" sz="2000" dirty="0" smtClean="0"/>
              <a:t>В раздела </a:t>
            </a:r>
            <a:r>
              <a:rPr lang="en-US" sz="2000" b="1" dirty="0" smtClean="0"/>
              <a:t>Groups</a:t>
            </a:r>
            <a:r>
              <a:rPr lang="bg-BG" sz="2000" dirty="0" smtClean="0"/>
              <a:t> може да видите групите, в които членувате.</a:t>
            </a:r>
            <a:endParaRPr lang="bg-BG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28800"/>
            <a:ext cx="2548117" cy="4525963"/>
          </a:xfrm>
        </p:spPr>
      </p:pic>
    </p:spTree>
    <p:extLst>
      <p:ext uri="{BB962C8B-B14F-4D97-AF65-F5344CB8AC3E}">
        <p14:creationId xmlns:p14="http://schemas.microsoft.com/office/powerpoint/2010/main" val="3347464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Messenger - </a:t>
            </a:r>
            <a:r>
              <a:rPr lang="bg-BG" dirty="0" smtClean="0"/>
              <a:t>въведение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420888"/>
            <a:ext cx="2115932" cy="376165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716" y="1484784"/>
            <a:ext cx="1978791" cy="3517851"/>
          </a:xfrm>
        </p:spPr>
      </p:pic>
      <p:sp>
        <p:nvSpPr>
          <p:cNvPr id="6" name="TextBox 5"/>
          <p:cNvSpPr txBox="1"/>
          <p:nvPr/>
        </p:nvSpPr>
        <p:spPr>
          <a:xfrm>
            <a:off x="1227484" y="1484784"/>
            <a:ext cx="37765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bg-BG" sz="2000" b="1" dirty="0" smtClean="0"/>
              <a:t>Вписване във Фейсбук. </a:t>
            </a:r>
            <a:r>
              <a:rPr lang="bg-BG" sz="2000" dirty="0" smtClean="0"/>
              <a:t>Ако имате съществуващ акаунт, въведете </a:t>
            </a:r>
            <a:r>
              <a:rPr lang="en-US" sz="2000" dirty="0" smtClean="0"/>
              <a:t>e-mail</a:t>
            </a:r>
            <a:r>
              <a:rPr lang="bg-BG" sz="2000" dirty="0" smtClean="0"/>
              <a:t> и парола и натиснете </a:t>
            </a:r>
            <a:r>
              <a:rPr lang="en-US" sz="2000" b="1" dirty="0" smtClean="0"/>
              <a:t>LOG IN</a:t>
            </a:r>
            <a:r>
              <a:rPr lang="en-US" sz="2000" dirty="0" smtClean="0"/>
              <a:t>.</a:t>
            </a:r>
          </a:p>
          <a:p>
            <a:pPr indent="457200"/>
            <a:r>
              <a:rPr lang="en-US" sz="2000" dirty="0" smtClean="0"/>
              <a:t>-</a:t>
            </a:r>
            <a:r>
              <a:rPr lang="bg-BG" sz="2000" dirty="0" smtClean="0"/>
              <a:t> Ако нямате съществуващ акаунт, натиснете </a:t>
            </a:r>
            <a:r>
              <a:rPr lang="en-GB" sz="2000" dirty="0" smtClean="0"/>
              <a:t>CREATE NEW ACCOUNT</a:t>
            </a:r>
            <a:r>
              <a:rPr lang="bg-BG" sz="2000" dirty="0" smtClean="0"/>
              <a:t>, за да създадете нов.</a:t>
            </a:r>
            <a:endParaRPr lang="en-US" sz="2000" dirty="0" smtClean="0"/>
          </a:p>
          <a:p>
            <a:pPr marL="457200" indent="-457200">
              <a:buAutoNum type="arabicPeriod"/>
            </a:pPr>
            <a:endParaRPr lang="bg-BG" sz="2000" dirty="0" smtClean="0"/>
          </a:p>
          <a:p>
            <a:pPr marL="457200" indent="-457200">
              <a:buAutoNum type="arabicPeriod"/>
            </a:pPr>
            <a:endParaRPr lang="bg-BG" sz="2000" b="1" dirty="0"/>
          </a:p>
        </p:txBody>
      </p:sp>
    </p:spTree>
    <p:extLst>
      <p:ext uri="{BB962C8B-B14F-4D97-AF65-F5344CB8AC3E}">
        <p14:creationId xmlns:p14="http://schemas.microsoft.com/office/powerpoint/2010/main" val="652186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Messenger - </a:t>
            </a:r>
            <a:r>
              <a:rPr lang="bg-BG" dirty="0" smtClean="0"/>
              <a:t>въведение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84784"/>
            <a:ext cx="2545854" cy="4525963"/>
          </a:xfrm>
        </p:spPr>
      </p:pic>
      <p:sp>
        <p:nvSpPr>
          <p:cNvPr id="5" name="TextBox 4"/>
          <p:cNvSpPr txBox="1"/>
          <p:nvPr/>
        </p:nvSpPr>
        <p:spPr>
          <a:xfrm>
            <a:off x="1227484" y="1484784"/>
            <a:ext cx="39205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/>
              <a:t>2</a:t>
            </a:r>
            <a:r>
              <a:rPr lang="bg-BG" sz="2000" b="1" dirty="0" smtClean="0"/>
              <a:t>. Съдаване на нов акаунт. </a:t>
            </a:r>
            <a:endParaRPr lang="bg-BG" sz="2000" dirty="0" smtClean="0"/>
          </a:p>
          <a:p>
            <a:r>
              <a:rPr lang="bg-BG" sz="2000" dirty="0" smtClean="0"/>
              <a:t>При създаване на нов акаунт въведете име и фамилия</a:t>
            </a:r>
            <a:r>
              <a:rPr lang="en-GB" sz="2000" dirty="0" smtClean="0"/>
              <a:t> </a:t>
            </a:r>
            <a:r>
              <a:rPr lang="bg-BG" sz="2000" dirty="0"/>
              <a:t>и преминете напред с </a:t>
            </a:r>
            <a:r>
              <a:rPr lang="en-GB" sz="2000" b="1" dirty="0"/>
              <a:t>Next</a:t>
            </a:r>
            <a:r>
              <a:rPr lang="en-GB" sz="2000" dirty="0" smtClean="0"/>
              <a:t>.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1021540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Messenger - </a:t>
            </a:r>
            <a:r>
              <a:rPr lang="bg-BG" dirty="0" smtClean="0"/>
              <a:t>въведение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99971"/>
            <a:ext cx="2545854" cy="4525963"/>
          </a:xfrm>
        </p:spPr>
      </p:pic>
      <p:sp>
        <p:nvSpPr>
          <p:cNvPr id="5" name="TextBox 4"/>
          <p:cNvSpPr txBox="1"/>
          <p:nvPr/>
        </p:nvSpPr>
        <p:spPr>
          <a:xfrm>
            <a:off x="1227484" y="1484784"/>
            <a:ext cx="3560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/>
              <a:t>2. Съдаване на нов акаунт</a:t>
            </a:r>
            <a:r>
              <a:rPr lang="bg-BG" sz="2000" b="1" dirty="0" smtClean="0"/>
              <a:t>. </a:t>
            </a:r>
          </a:p>
          <a:p>
            <a:r>
              <a:rPr lang="bg-BG" sz="2000" dirty="0" smtClean="0"/>
              <a:t>Въведете дата на раждане и преминете напред с </a:t>
            </a:r>
            <a:r>
              <a:rPr lang="en-GB" sz="2000" b="1" dirty="0" smtClean="0"/>
              <a:t>Next</a:t>
            </a:r>
            <a:r>
              <a:rPr lang="en-GB" sz="2000" dirty="0" smtClean="0"/>
              <a:t>.</a:t>
            </a:r>
            <a:r>
              <a:rPr lang="bg-BG" sz="2000" b="1" dirty="0" smtClean="0"/>
              <a:t> 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140279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Messenger - </a:t>
            </a:r>
            <a:r>
              <a:rPr lang="bg-BG" dirty="0" smtClean="0"/>
              <a:t>въведение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79144"/>
            <a:ext cx="2545854" cy="4525963"/>
          </a:xfrm>
        </p:spPr>
      </p:pic>
      <p:sp>
        <p:nvSpPr>
          <p:cNvPr id="5" name="TextBox 4"/>
          <p:cNvSpPr txBox="1"/>
          <p:nvPr/>
        </p:nvSpPr>
        <p:spPr>
          <a:xfrm>
            <a:off x="1227484" y="1484784"/>
            <a:ext cx="35605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/>
              <a:t>2. Съдаване на нов акаунт</a:t>
            </a:r>
            <a:r>
              <a:rPr lang="bg-BG" sz="2000" b="1" dirty="0" smtClean="0"/>
              <a:t>.</a:t>
            </a:r>
            <a:r>
              <a:rPr lang="en-GB" sz="2000" b="1" dirty="0" smtClean="0"/>
              <a:t> </a:t>
            </a:r>
            <a:endParaRPr lang="bg-BG" sz="2000" b="1" dirty="0" smtClean="0"/>
          </a:p>
          <a:p>
            <a:r>
              <a:rPr lang="bg-BG" sz="2000" dirty="0" smtClean="0"/>
              <a:t>Изберете пол и </a:t>
            </a:r>
            <a:r>
              <a:rPr lang="bg-BG" sz="2000" dirty="0"/>
              <a:t>преминете напред с </a:t>
            </a:r>
            <a:r>
              <a:rPr lang="en-GB" sz="2000" b="1" dirty="0"/>
              <a:t>Next</a:t>
            </a:r>
            <a:r>
              <a:rPr lang="en-GB" sz="2000" dirty="0"/>
              <a:t>.</a:t>
            </a:r>
            <a:r>
              <a:rPr lang="en-GB" sz="2000" b="1" dirty="0" smtClean="0"/>
              <a:t> </a:t>
            </a:r>
          </a:p>
          <a:p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4096983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Messenger - </a:t>
            </a:r>
            <a:r>
              <a:rPr lang="bg-BG" dirty="0" smtClean="0"/>
              <a:t>въведение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84784"/>
            <a:ext cx="2545854" cy="4525963"/>
          </a:xfrm>
        </p:spPr>
      </p:pic>
      <p:sp>
        <p:nvSpPr>
          <p:cNvPr id="5" name="TextBox 4"/>
          <p:cNvSpPr txBox="1"/>
          <p:nvPr/>
        </p:nvSpPr>
        <p:spPr>
          <a:xfrm>
            <a:off x="1227484" y="1484784"/>
            <a:ext cx="40645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/>
              <a:t>2. Съдаване на нов акаунт.</a:t>
            </a:r>
            <a:r>
              <a:rPr lang="en-GB" sz="2000" b="1" dirty="0"/>
              <a:t> </a:t>
            </a:r>
            <a:endParaRPr lang="bg-BG" sz="2000" b="1" dirty="0"/>
          </a:p>
          <a:p>
            <a:r>
              <a:rPr lang="bg-BG" sz="2000" dirty="0" smtClean="0"/>
              <a:t>Въведете съществуващ имейл </a:t>
            </a:r>
            <a:r>
              <a:rPr lang="bg-BG" sz="2000" dirty="0"/>
              <a:t>и преминете напред с </a:t>
            </a:r>
            <a:r>
              <a:rPr lang="en-GB" sz="2000" b="1" dirty="0"/>
              <a:t>Next</a:t>
            </a:r>
            <a:r>
              <a:rPr lang="en-GB" sz="2000" dirty="0"/>
              <a:t>.</a:t>
            </a:r>
            <a:r>
              <a:rPr lang="en-GB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1436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Messenger - </a:t>
            </a:r>
            <a:r>
              <a:rPr lang="bg-BG" dirty="0" smtClean="0"/>
              <a:t>въведение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02562"/>
            <a:ext cx="2545854" cy="4525963"/>
          </a:xfrm>
        </p:spPr>
      </p:pic>
      <p:sp>
        <p:nvSpPr>
          <p:cNvPr id="5" name="TextBox 4"/>
          <p:cNvSpPr txBox="1"/>
          <p:nvPr/>
        </p:nvSpPr>
        <p:spPr>
          <a:xfrm>
            <a:off x="1227484" y="1484784"/>
            <a:ext cx="3992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/>
              <a:t>2. Съдаване на нов акаунт.</a:t>
            </a:r>
            <a:r>
              <a:rPr lang="en-GB" sz="2000" b="1" dirty="0"/>
              <a:t> </a:t>
            </a:r>
            <a:endParaRPr lang="bg-BG" sz="2000" b="1" dirty="0"/>
          </a:p>
          <a:p>
            <a:r>
              <a:rPr lang="bg-BG" sz="2000" dirty="0" smtClean="0"/>
              <a:t>Въведете парола </a:t>
            </a:r>
            <a:r>
              <a:rPr lang="bg-BG" sz="2000" dirty="0"/>
              <a:t>и преминете напред с </a:t>
            </a:r>
            <a:r>
              <a:rPr lang="en-GB" sz="2000" b="1" dirty="0"/>
              <a:t>Next</a:t>
            </a:r>
            <a:r>
              <a:rPr lang="en-GB" sz="2000" dirty="0"/>
              <a:t>.</a:t>
            </a:r>
            <a:r>
              <a:rPr lang="en-GB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3900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Messenger - </a:t>
            </a:r>
            <a:r>
              <a:rPr lang="bg-BG" dirty="0" smtClean="0"/>
              <a:t>въведение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84784"/>
            <a:ext cx="2545854" cy="4525963"/>
          </a:xfrm>
        </p:spPr>
      </p:pic>
      <p:sp>
        <p:nvSpPr>
          <p:cNvPr id="5" name="TextBox 4"/>
          <p:cNvSpPr txBox="1"/>
          <p:nvPr/>
        </p:nvSpPr>
        <p:spPr>
          <a:xfrm>
            <a:off x="1227484" y="1484784"/>
            <a:ext cx="3776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/>
              <a:t>2. Съдаване на нов акаунт.</a:t>
            </a:r>
            <a:r>
              <a:rPr lang="en-GB" sz="2000" b="1" dirty="0"/>
              <a:t> </a:t>
            </a:r>
            <a:endParaRPr lang="bg-BG" sz="2000" b="1" dirty="0"/>
          </a:p>
          <a:p>
            <a:r>
              <a:rPr lang="bg-BG" sz="2000" dirty="0" smtClean="0"/>
              <a:t>Финализирайте регистрацията си като натиснете </a:t>
            </a:r>
            <a:r>
              <a:rPr lang="en-US" sz="2000" b="1" dirty="0" smtClean="0"/>
              <a:t>Sign up</a:t>
            </a:r>
            <a:r>
              <a:rPr lang="en-GB" sz="2000" dirty="0" smtClean="0"/>
              <a:t>.</a:t>
            </a:r>
            <a:r>
              <a:rPr lang="en-GB" sz="2000" b="1" dirty="0" smtClean="0"/>
              <a:t> 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56485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Messenger - </a:t>
            </a:r>
            <a:r>
              <a:rPr lang="bg-BG" dirty="0" smtClean="0"/>
              <a:t>въведение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24744"/>
            <a:ext cx="2545854" cy="4525963"/>
          </a:xfrm>
        </p:spPr>
      </p:pic>
      <p:sp>
        <p:nvSpPr>
          <p:cNvPr id="5" name="TextBox 4"/>
          <p:cNvSpPr txBox="1"/>
          <p:nvPr/>
        </p:nvSpPr>
        <p:spPr>
          <a:xfrm>
            <a:off x="1227484" y="1484784"/>
            <a:ext cx="32004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/>
              <a:t>2. Съдаване на нов акаунт</a:t>
            </a:r>
            <a:r>
              <a:rPr lang="bg-BG" sz="2000" b="1" dirty="0" smtClean="0"/>
              <a:t>. </a:t>
            </a:r>
            <a:endParaRPr lang="bg-BG" sz="2000" dirty="0" smtClean="0"/>
          </a:p>
          <a:p>
            <a:r>
              <a:rPr lang="bg-BG" sz="2000" dirty="0" smtClean="0"/>
              <a:t>Изчакайте регистрацията да приключи.</a:t>
            </a:r>
            <a:r>
              <a:rPr lang="en-GB" sz="2000" b="1" dirty="0" smtClean="0"/>
              <a:t> </a:t>
            </a:r>
            <a:endParaRPr lang="bg-BG" sz="2000" b="1" dirty="0"/>
          </a:p>
          <a:p>
            <a:r>
              <a:rPr lang="en-US" sz="2000" b="1" dirty="0" smtClean="0"/>
              <a:t>  </a:t>
            </a:r>
            <a:endParaRPr lang="bg-BG" sz="2000" b="1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854101"/>
            <a:ext cx="254585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56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330</Words>
  <Application>Microsoft Office PowerPoint</Application>
  <PresentationFormat>On-screen Show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Messenger - въведение</vt:lpstr>
      <vt:lpstr>Messenger - въведение</vt:lpstr>
      <vt:lpstr>Messenger - въведение</vt:lpstr>
      <vt:lpstr>Messenger - въведение</vt:lpstr>
      <vt:lpstr>Messenger - въведение</vt:lpstr>
      <vt:lpstr>Messenger - въведение</vt:lpstr>
      <vt:lpstr>Messenger - въведение</vt:lpstr>
      <vt:lpstr>Messenger - въведение</vt:lpstr>
      <vt:lpstr>Messenger - въведение</vt:lpstr>
      <vt:lpstr>Messenger - въведение</vt:lpstr>
      <vt:lpstr>Messenger - въведение</vt:lpstr>
      <vt:lpstr>Messenger - въведение</vt:lpstr>
      <vt:lpstr>Messenger - въведение</vt:lpstr>
      <vt:lpstr>Messenger - въведение</vt:lpstr>
      <vt:lpstr>Messenger - въведение</vt:lpstr>
      <vt:lpstr>Messenger - въведение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Messenger - въведение</dc:title>
  <dc:creator>User-01</dc:creator>
  <cp:lastModifiedBy>User-01</cp:lastModifiedBy>
  <cp:revision>19</cp:revision>
  <dcterms:created xsi:type="dcterms:W3CDTF">2018-01-29T16:53:52Z</dcterms:created>
  <dcterms:modified xsi:type="dcterms:W3CDTF">2018-01-30T09:42:20Z</dcterms:modified>
</cp:coreProperties>
</file>