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4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984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336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886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901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310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95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90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296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05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713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458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78BC3-3C03-49D0-ADE4-9579C83B7B04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DBC8-BAC9-48DF-ADFC-D346AEE73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840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Въведение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780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28800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9. Регистрация.</a:t>
            </a:r>
          </a:p>
          <a:p>
            <a:r>
              <a:rPr lang="bg-BG" dirty="0" smtClean="0"/>
              <a:t>Натиснете посочения бутон, за да продължите.</a:t>
            </a:r>
            <a:r>
              <a:rPr lang="bg-BG" b="1" dirty="0" smtClean="0"/>
              <a:t> 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41328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10</a:t>
            </a:r>
            <a:r>
              <a:rPr lang="bg-BG" b="1" dirty="0"/>
              <a:t>. Регистрация</a:t>
            </a:r>
            <a:r>
              <a:rPr lang="bg-BG" b="1" dirty="0" smtClean="0"/>
              <a:t>.</a:t>
            </a:r>
          </a:p>
          <a:p>
            <a:r>
              <a:rPr lang="bg-BG" dirty="0"/>
              <a:t>Натиснете посочения бутон, за да продължите.</a:t>
            </a:r>
            <a:r>
              <a:rPr lang="bg-BG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3213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28800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11. Основно меню.</a:t>
            </a:r>
          </a:p>
          <a:p>
            <a:r>
              <a:rPr lang="bg-BG" dirty="0" smtClean="0"/>
              <a:t>Раздел </a:t>
            </a:r>
            <a:r>
              <a:rPr lang="en-US" dirty="0" smtClean="0"/>
              <a:t>CHATS.</a:t>
            </a:r>
          </a:p>
          <a:p>
            <a:r>
              <a:rPr lang="bg-BG" dirty="0" smtClean="0"/>
              <a:t>Тук се намира историята на всички ваши текстови кореспондинции.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296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00808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12. </a:t>
            </a:r>
            <a:r>
              <a:rPr lang="bg-BG" b="1" dirty="0"/>
              <a:t>Основно меню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Раздел </a:t>
            </a:r>
            <a:r>
              <a:rPr lang="en-US" dirty="0" smtClean="0"/>
              <a:t>CONTACTS.</a:t>
            </a:r>
          </a:p>
          <a:p>
            <a:r>
              <a:rPr lang="bg-BG" dirty="0"/>
              <a:t>Тук се </a:t>
            </a:r>
            <a:r>
              <a:rPr lang="bg-BG" dirty="0" smtClean="0"/>
              <a:t>намира списък на всички ваши контакти.</a:t>
            </a:r>
            <a:endParaRPr lang="bg-BG" dirty="0"/>
          </a:p>
          <a:p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2036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2545854" cy="4525963"/>
          </a:xfrm>
        </p:spPr>
      </p:pic>
      <p:sp>
        <p:nvSpPr>
          <p:cNvPr id="6" name="TextBox 5"/>
          <p:cNvSpPr txBox="1"/>
          <p:nvPr/>
        </p:nvSpPr>
        <p:spPr>
          <a:xfrm>
            <a:off x="1115616" y="1484784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13. </a:t>
            </a:r>
            <a:r>
              <a:rPr lang="bg-BG" b="1" dirty="0"/>
              <a:t>Основно меню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Раздел </a:t>
            </a:r>
            <a:r>
              <a:rPr lang="en-US" dirty="0" smtClean="0"/>
              <a:t>CALLS.</a:t>
            </a:r>
          </a:p>
          <a:p>
            <a:r>
              <a:rPr lang="bg-BG" dirty="0"/>
              <a:t>Тук се намира историята на всички </a:t>
            </a:r>
            <a:r>
              <a:rPr lang="bg-BG" smtClean="0"/>
              <a:t>ваши повиквания и разговори.</a:t>
            </a:r>
            <a:endParaRPr lang="bg-BG" dirty="0"/>
          </a:p>
          <a:p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4556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84784"/>
            <a:ext cx="254585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96483" y="148478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Стартиране.</a:t>
            </a:r>
          </a:p>
          <a:p>
            <a:r>
              <a:rPr lang="bg-BG" dirty="0" smtClean="0"/>
              <a:t>Изберете иконата на Вайбър, за да стартирате приложението.</a:t>
            </a:r>
            <a:r>
              <a:rPr lang="en-US" dirty="0" smtClean="0"/>
              <a:t>  </a:t>
            </a:r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382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Viber</a:t>
            </a:r>
            <a:r>
              <a:rPr lang="en-US" dirty="0" smtClean="0"/>
              <a:t> -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628800"/>
            <a:ext cx="2545854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35372" y="1484784"/>
            <a:ext cx="480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</a:t>
            </a:r>
            <a:r>
              <a:rPr lang="bg-BG" b="1" dirty="0" smtClean="0"/>
              <a:t>. Регистрация.</a:t>
            </a:r>
          </a:p>
          <a:p>
            <a:r>
              <a:rPr lang="bg-BG" dirty="0" smtClean="0"/>
              <a:t>Натиснете посочения бутон, за да продължите.</a:t>
            </a:r>
            <a:r>
              <a:rPr lang="bg-BG" b="1" dirty="0" smtClean="0"/>
              <a:t> 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69890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556792"/>
            <a:ext cx="254585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</a:t>
            </a:r>
            <a:r>
              <a:rPr lang="bg-BG" b="1" dirty="0"/>
              <a:t>. Регистрация.</a:t>
            </a:r>
          </a:p>
          <a:p>
            <a:r>
              <a:rPr lang="bg-BG" dirty="0" smtClean="0"/>
              <a:t> Въведете вашия телефонен номер, който ще ползвате и натиснете </a:t>
            </a:r>
            <a:r>
              <a:rPr lang="en-US" dirty="0" smtClean="0"/>
              <a:t>Continue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8105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4.</a:t>
            </a:r>
            <a:r>
              <a:rPr lang="bg-BG" dirty="0" smtClean="0"/>
              <a:t> </a:t>
            </a:r>
            <a:r>
              <a:rPr lang="bg-BG" b="1" dirty="0"/>
              <a:t>Регистрация.</a:t>
            </a:r>
          </a:p>
          <a:p>
            <a:r>
              <a:rPr lang="bg-BG" dirty="0" smtClean="0"/>
              <a:t>Натиснете </a:t>
            </a:r>
            <a:r>
              <a:rPr lang="en-US" dirty="0" smtClean="0"/>
              <a:t>YES</a:t>
            </a:r>
            <a:r>
              <a:rPr lang="bg-BG" dirty="0" smtClean="0"/>
              <a:t>, за да получите </a:t>
            </a:r>
            <a:r>
              <a:rPr lang="en-US" dirty="0" smtClean="0"/>
              <a:t>SMS</a:t>
            </a:r>
            <a:r>
              <a:rPr lang="bg-BG" dirty="0" smtClean="0"/>
              <a:t> с код за активация.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192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146" y="1196752"/>
            <a:ext cx="25481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23402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5</a:t>
            </a:r>
            <a:r>
              <a:rPr lang="bg-BG" b="1" dirty="0"/>
              <a:t>. Регистрация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Натиснете </a:t>
            </a:r>
            <a:r>
              <a:rPr lang="en-US" dirty="0" smtClean="0"/>
              <a:t>ALLOW</a:t>
            </a:r>
            <a:r>
              <a:rPr lang="bg-BG" dirty="0" smtClean="0"/>
              <a:t>, за да позволите на приложението достъп до вашите контакти.</a:t>
            </a:r>
          </a:p>
          <a:p>
            <a:r>
              <a:rPr lang="bg-BG" dirty="0"/>
              <a:t>Натиснете </a:t>
            </a:r>
            <a:r>
              <a:rPr lang="en-US" dirty="0"/>
              <a:t>ALLOW</a:t>
            </a:r>
            <a:r>
              <a:rPr lang="bg-BG" dirty="0"/>
              <a:t>, за да позволите на </a:t>
            </a:r>
            <a:r>
              <a:rPr lang="bg-BG" dirty="0" smtClean="0"/>
              <a:t>приложението да осъществява разговор.</a:t>
            </a:r>
          </a:p>
          <a:p>
            <a:r>
              <a:rPr lang="bg-BG" dirty="0" smtClean="0"/>
              <a:t> </a:t>
            </a:r>
            <a:endParaRPr lang="bg-BG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1807949"/>
            <a:ext cx="25481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7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72816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6. Регистрация. </a:t>
            </a:r>
          </a:p>
          <a:p>
            <a:r>
              <a:rPr lang="bg-BG" dirty="0" smtClean="0"/>
              <a:t>Чрез СМС ще получите 6-цифрен код за активация.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814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545854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148478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7</a:t>
            </a:r>
            <a:r>
              <a:rPr lang="bg-BG" b="1" dirty="0"/>
              <a:t>. Регистрация. </a:t>
            </a:r>
          </a:p>
          <a:p>
            <a:r>
              <a:rPr lang="bg-BG" dirty="0" smtClean="0"/>
              <a:t>Въведете 6-цифрения код в посоченото поле.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996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Viber</a:t>
            </a:r>
            <a:r>
              <a:rPr lang="en-US" dirty="0" smtClean="0"/>
              <a:t> – </a:t>
            </a:r>
            <a:r>
              <a:rPr lang="bg-BG" dirty="0" smtClean="0"/>
              <a:t>въведение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28800"/>
            <a:ext cx="2545854" cy="4525963"/>
          </a:xfrm>
        </p:spPr>
      </p:pic>
      <p:sp>
        <p:nvSpPr>
          <p:cNvPr id="3" name="Rectangle 2"/>
          <p:cNvSpPr/>
          <p:nvPr/>
        </p:nvSpPr>
        <p:spPr>
          <a:xfrm>
            <a:off x="1043608" y="1484784"/>
            <a:ext cx="4896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8. </a:t>
            </a:r>
            <a:r>
              <a:rPr lang="bg-BG" b="1" dirty="0"/>
              <a:t>Регистрация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Натиснете посочения бутон, за да впишете вашия фейсбук акаунт. Ако не желаете натиснете </a:t>
            </a:r>
            <a:r>
              <a:rPr lang="en-US" dirty="0" smtClean="0"/>
              <a:t>Add photo</a:t>
            </a:r>
            <a:r>
              <a:rPr lang="bg-BG" dirty="0" smtClean="0"/>
              <a:t> и въвеждате исканите данни. </a:t>
            </a:r>
            <a:r>
              <a:rPr lang="bg-BG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51728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259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Viber - Въведение</vt:lpstr>
      <vt:lpstr>Viber - въведение</vt:lpstr>
      <vt:lpstr>Viber - въведение</vt:lpstr>
      <vt:lpstr>Viber – въведение</vt:lpstr>
      <vt:lpstr>Viber – въведение</vt:lpstr>
      <vt:lpstr>Viber – въведение</vt:lpstr>
      <vt:lpstr>Viber – въведение</vt:lpstr>
      <vt:lpstr>Viber – въведение</vt:lpstr>
      <vt:lpstr>Viber – въведение</vt:lpstr>
      <vt:lpstr>Viber – въведение</vt:lpstr>
      <vt:lpstr>Viber – въведение</vt:lpstr>
      <vt:lpstr>Viber – въведение</vt:lpstr>
      <vt:lpstr>Viber – въведение</vt:lpstr>
      <vt:lpstr>Viber – въведение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22</cp:revision>
  <dcterms:created xsi:type="dcterms:W3CDTF">2018-01-31T18:04:14Z</dcterms:created>
  <dcterms:modified xsi:type="dcterms:W3CDTF">2018-02-01T10:13:09Z</dcterms:modified>
</cp:coreProperties>
</file>