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6439-5544-45FD-B111-7E6DAC9C05D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A975-32ED-4A9D-B73E-654F905D53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998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6439-5544-45FD-B111-7E6DAC9C05D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A975-32ED-4A9D-B73E-654F905D53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137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6439-5544-45FD-B111-7E6DAC9C05D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A975-32ED-4A9D-B73E-654F905D53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0992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6439-5544-45FD-B111-7E6DAC9C05D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A975-32ED-4A9D-B73E-654F905D53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7157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6439-5544-45FD-B111-7E6DAC9C05D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A975-32ED-4A9D-B73E-654F905D53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4300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6439-5544-45FD-B111-7E6DAC9C05D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A975-32ED-4A9D-B73E-654F905D53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4091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6439-5544-45FD-B111-7E6DAC9C05D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A975-32ED-4A9D-B73E-654F905D53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01325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6439-5544-45FD-B111-7E6DAC9C05D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A975-32ED-4A9D-B73E-654F905D53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1349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6439-5544-45FD-B111-7E6DAC9C05D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A975-32ED-4A9D-B73E-654F905D53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728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6439-5544-45FD-B111-7E6DAC9C05D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A975-32ED-4A9D-B73E-654F905D53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1533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6439-5544-45FD-B111-7E6DAC9C05D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4A975-32ED-4A9D-B73E-654F905D53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847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26439-5544-45FD-B111-7E6DAC9C05D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4A975-32ED-4A9D-B73E-654F905D53E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1678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изпращане на файл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316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изпращане на файл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700808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259633" y="1772816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g-BG" b="1" dirty="0" smtClean="0"/>
              <a:t>Изпращане </a:t>
            </a:r>
            <a:r>
              <a:rPr lang="bg-BG" b="1" dirty="0" smtClean="0"/>
              <a:t>на файл. </a:t>
            </a:r>
            <a:endParaRPr lang="en-US" b="1" dirty="0" smtClean="0"/>
          </a:p>
          <a:p>
            <a:r>
              <a:rPr lang="bg-BG" dirty="0" smtClean="0"/>
              <a:t>След като сте избрали абонат, натиснете бутона за отваряне на следващото меню.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5357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изпращане на файл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1772816"/>
            <a:ext cx="4546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2. Изпращане на файл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Натиснете посочения бутон, за да отворите менюто за избор на файл</a:t>
            </a:r>
            <a:r>
              <a:rPr lang="bg-BG" b="1" dirty="0" smtClean="0"/>
              <a:t>.</a:t>
            </a:r>
          </a:p>
          <a:p>
            <a:endParaRPr lang="bg-BG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150" y="1699766"/>
            <a:ext cx="2514098" cy="4465538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687675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изпращане на файл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1772816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3. Изпращане на файл</a:t>
            </a:r>
            <a:r>
              <a:rPr lang="bg-BG" b="1" dirty="0" smtClean="0"/>
              <a:t>. </a:t>
            </a:r>
          </a:p>
          <a:p>
            <a:r>
              <a:rPr lang="bg-BG" dirty="0" smtClean="0"/>
              <a:t>Изберете тип файл, който искате да изпратите. Например: видео, снимка, аудио, файл от облак и други.</a:t>
            </a:r>
            <a:r>
              <a:rPr lang="bg-BG" b="1" dirty="0" smtClean="0"/>
              <a:t> </a:t>
            </a:r>
            <a:endParaRPr lang="bg-BG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783678"/>
            <a:ext cx="2513232" cy="44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731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изпращане на файл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1772816"/>
            <a:ext cx="4536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4. Изпращане на файл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Изберете албум, от който ще вземете файла.</a:t>
            </a:r>
          </a:p>
          <a:p>
            <a:r>
              <a:rPr lang="bg-BG" dirty="0" smtClean="0"/>
              <a:t>Например: от категория Видео, албум Камера.</a:t>
            </a:r>
            <a:r>
              <a:rPr lang="bg-BG" b="1" dirty="0" smtClean="0"/>
              <a:t> </a:t>
            </a:r>
            <a:endParaRPr lang="bg-BG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732078"/>
            <a:ext cx="2498095" cy="4437112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483763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изпращане на файл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1772816"/>
            <a:ext cx="4196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dirty="0" smtClean="0"/>
              <a:t>5. Изпращане на файл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Изберете файла и изпращането започва.</a:t>
            </a:r>
            <a:endParaRPr lang="bg-B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748959"/>
            <a:ext cx="2500283" cy="444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13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изпращане на файл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1259631" y="1772816"/>
            <a:ext cx="4608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6. Изпращане на файл</a:t>
            </a:r>
            <a:r>
              <a:rPr lang="bg-BG" b="1" dirty="0" smtClean="0"/>
              <a:t>.</a:t>
            </a:r>
          </a:p>
          <a:p>
            <a:r>
              <a:rPr lang="bg-BG" b="1" dirty="0" smtClean="0"/>
              <a:t> </a:t>
            </a:r>
            <a:r>
              <a:rPr lang="bg-BG" dirty="0" smtClean="0"/>
              <a:t>Получателят трябва да приеме файла, за да се осъществи изпращането</a:t>
            </a:r>
            <a:r>
              <a:rPr lang="bg-BG" smtClean="0"/>
              <a:t>. </a:t>
            </a:r>
            <a:endParaRPr lang="bg-BG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3" y="1772816"/>
            <a:ext cx="2498095" cy="443711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00615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156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Skype - изпращане на файл</vt:lpstr>
      <vt:lpstr>Skype - изпращане на файл</vt:lpstr>
      <vt:lpstr>Skype - изпращане на файл</vt:lpstr>
      <vt:lpstr>Skype - изпращане на файл</vt:lpstr>
      <vt:lpstr>Skype - изпращане на файл</vt:lpstr>
      <vt:lpstr>Skype - изпращане на файл</vt:lpstr>
      <vt:lpstr>Skype - изпращане на файл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User-01</dc:creator>
  <cp:lastModifiedBy>User-01</cp:lastModifiedBy>
  <cp:revision>17</cp:revision>
  <dcterms:created xsi:type="dcterms:W3CDTF">2018-01-31T13:41:06Z</dcterms:created>
  <dcterms:modified xsi:type="dcterms:W3CDTF">2018-02-01T09:18:16Z</dcterms:modified>
</cp:coreProperties>
</file>