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C949-67C8-450C-8E70-2E81E99D8280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2898A-72AD-48F0-B9D0-DD516E9B1AA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95945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C949-67C8-450C-8E70-2E81E99D8280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2898A-72AD-48F0-B9D0-DD516E9B1AA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20893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C949-67C8-450C-8E70-2E81E99D8280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2898A-72AD-48F0-B9D0-DD516E9B1AA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2987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C949-67C8-450C-8E70-2E81E99D8280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2898A-72AD-48F0-B9D0-DD516E9B1AA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90248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C949-67C8-450C-8E70-2E81E99D8280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2898A-72AD-48F0-B9D0-DD516E9B1AA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6734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C949-67C8-450C-8E70-2E81E99D8280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2898A-72AD-48F0-B9D0-DD516E9B1AA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58335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C949-67C8-450C-8E70-2E81E99D8280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2898A-72AD-48F0-B9D0-DD516E9B1AA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0759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C949-67C8-450C-8E70-2E81E99D8280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2898A-72AD-48F0-B9D0-DD516E9B1AA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96919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C949-67C8-450C-8E70-2E81E99D8280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2898A-72AD-48F0-B9D0-DD516E9B1AA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73359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C949-67C8-450C-8E70-2E81E99D8280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2898A-72AD-48F0-B9D0-DD516E9B1AA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81941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C949-67C8-450C-8E70-2E81E99D8280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2898A-72AD-48F0-B9D0-DD516E9B1AA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85882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9C949-67C8-450C-8E70-2E81E99D8280}" type="datetimeFigureOut">
              <a:rPr lang="bg-BG" smtClean="0"/>
              <a:t>30.1.2018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2898A-72AD-48F0-B9D0-DD516E9B1AA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40393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Messenger- </a:t>
            </a:r>
            <a:r>
              <a:rPr lang="bg-BG" dirty="0" smtClean="0"/>
              <a:t>изпращане на снимка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87909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Messenger- </a:t>
            </a:r>
            <a:r>
              <a:rPr lang="bg-BG" dirty="0" smtClean="0"/>
              <a:t>изпращане на снимка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556792"/>
            <a:ext cx="2548117" cy="4525963"/>
          </a:xfrm>
        </p:spPr>
      </p:pic>
      <p:sp>
        <p:nvSpPr>
          <p:cNvPr id="5" name="TextBox 4"/>
          <p:cNvSpPr txBox="1"/>
          <p:nvPr/>
        </p:nvSpPr>
        <p:spPr>
          <a:xfrm>
            <a:off x="971600" y="1628800"/>
            <a:ext cx="47525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bg-BG" b="1" dirty="0" smtClean="0"/>
              <a:t>Изпращане на снимка. </a:t>
            </a:r>
            <a:r>
              <a:rPr lang="bg-BG" dirty="0" smtClean="0"/>
              <a:t>Изберете контакт от списъка с абонати, който искате да бъде получател. </a:t>
            </a:r>
            <a:r>
              <a:rPr lang="bg-BG" b="1" dirty="0" smtClean="0"/>
              <a:t>  </a:t>
            </a:r>
          </a:p>
          <a:p>
            <a:pPr indent="457200"/>
            <a:r>
              <a:rPr lang="bg-BG" dirty="0" smtClean="0"/>
              <a:t>- Ако желаете можете да изпратите на своя приятел снимки или видео, които са направени с камерата сега.</a:t>
            </a:r>
          </a:p>
          <a:p>
            <a:pPr indent="457200"/>
            <a:r>
              <a:rPr lang="bg-BG" dirty="0" smtClean="0"/>
              <a:t>- Ако желаете можете да изпратите на своя приятел снимки или видео, които са вече съхранени във вашето устройство.</a:t>
            </a:r>
            <a:endParaRPr lang="bg-BG" dirty="0" smtClean="0"/>
          </a:p>
          <a:p>
            <a:pPr marL="342900" indent="-342900">
              <a:buAutoNum type="arabicPeriod"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289063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Messenger- </a:t>
            </a:r>
            <a:r>
              <a:rPr lang="bg-BG" dirty="0" smtClean="0"/>
              <a:t>изпращане на снимка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412776"/>
            <a:ext cx="2548117" cy="4525963"/>
          </a:xfrm>
        </p:spPr>
      </p:pic>
      <p:sp>
        <p:nvSpPr>
          <p:cNvPr id="5" name="TextBox 4"/>
          <p:cNvSpPr txBox="1"/>
          <p:nvPr/>
        </p:nvSpPr>
        <p:spPr>
          <a:xfrm>
            <a:off x="971600" y="1628800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2. Заснимане и изпращане на снимка. </a:t>
            </a:r>
            <a:r>
              <a:rPr lang="bg-BG" dirty="0" smtClean="0"/>
              <a:t>Изберете посочения бутон, за да активирате камерата. </a:t>
            </a:r>
            <a:r>
              <a:rPr lang="bg-BG" b="1" dirty="0" smtClean="0"/>
              <a:t>  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4289946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Messenger- </a:t>
            </a:r>
            <a:r>
              <a:rPr lang="bg-BG" dirty="0" smtClean="0"/>
              <a:t>изпращане на снимка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340768"/>
            <a:ext cx="2545854" cy="4525963"/>
          </a:xfrm>
        </p:spPr>
      </p:pic>
      <p:sp>
        <p:nvSpPr>
          <p:cNvPr id="5" name="TextBox 4"/>
          <p:cNvSpPr txBox="1"/>
          <p:nvPr/>
        </p:nvSpPr>
        <p:spPr>
          <a:xfrm>
            <a:off x="971600" y="1628800"/>
            <a:ext cx="4752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2. Заснимане и изпращане на снимка.</a:t>
            </a:r>
            <a:r>
              <a:rPr lang="bg-BG" b="1" dirty="0" smtClean="0"/>
              <a:t> </a:t>
            </a:r>
            <a:r>
              <a:rPr lang="bg-BG" dirty="0" smtClean="0"/>
              <a:t>Натиснете бутона, за да направите снимка или задръжте, за да запишете видео. След това го изпратете с бутона за изпращане.  </a:t>
            </a:r>
            <a:r>
              <a:rPr lang="bg-BG" b="1" dirty="0" smtClean="0"/>
              <a:t>  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330034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Messenger- </a:t>
            </a:r>
            <a:r>
              <a:rPr lang="bg-BG" dirty="0" smtClean="0"/>
              <a:t>изпращане на снимка</a:t>
            </a:r>
            <a:endParaRPr lang="bg-BG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484784"/>
            <a:ext cx="2548117" cy="4525963"/>
          </a:xfrm>
        </p:spPr>
      </p:pic>
      <p:sp>
        <p:nvSpPr>
          <p:cNvPr id="6" name="TextBox 5"/>
          <p:cNvSpPr txBox="1"/>
          <p:nvPr/>
        </p:nvSpPr>
        <p:spPr>
          <a:xfrm>
            <a:off x="971600" y="1628800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3. Изпращане на снимка/видео от галерията. </a:t>
            </a:r>
            <a:r>
              <a:rPr lang="bg-BG" dirty="0" smtClean="0"/>
              <a:t>Изберете посочения бутон, за да отворите галерията със снимки и видео. </a:t>
            </a:r>
            <a:r>
              <a:rPr lang="bg-BG" b="1" dirty="0" smtClean="0"/>
              <a:t>  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4222721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Messenger- </a:t>
            </a:r>
            <a:r>
              <a:rPr lang="bg-BG" dirty="0" smtClean="0"/>
              <a:t>изпращане на снимка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556792"/>
            <a:ext cx="2548117" cy="4525963"/>
          </a:xfrm>
        </p:spPr>
      </p:pic>
      <p:sp>
        <p:nvSpPr>
          <p:cNvPr id="5" name="TextBox 4"/>
          <p:cNvSpPr txBox="1"/>
          <p:nvPr/>
        </p:nvSpPr>
        <p:spPr>
          <a:xfrm>
            <a:off x="971600" y="1628800"/>
            <a:ext cx="47525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3. Изпращане на снимка/видео от галерията. </a:t>
            </a:r>
            <a:r>
              <a:rPr lang="bg-BG" dirty="0" smtClean="0"/>
              <a:t>Изберете желаната снимка. Ще се активират два бутона – за редактиране и за изпращане. Изпратете файла с бутона за изпращане. </a:t>
            </a:r>
            <a:r>
              <a:rPr lang="bg-BG" b="1" dirty="0" smtClean="0"/>
              <a:t> </a:t>
            </a:r>
          </a:p>
          <a:p>
            <a:r>
              <a:rPr lang="bg-BG" dirty="0" smtClean="0"/>
              <a:t>- Ако желаете да изпратите няколко снимки или една снимка, която трудно намирате, натиснете бутона за отваряне на галерията. </a:t>
            </a:r>
            <a:r>
              <a:rPr lang="bg-BG" smtClean="0"/>
              <a:t>Изберете желаните снимки и ги изпратете.</a:t>
            </a:r>
            <a:r>
              <a:rPr lang="bg-BG" b="1" smtClean="0"/>
              <a:t> 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925756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212</Words>
  <Application>Microsoft Office PowerPoint</Application>
  <PresentationFormat>On-screen Show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Messenger- изпращане на снимка</vt:lpstr>
      <vt:lpstr>Messenger- изпращане на снимка</vt:lpstr>
      <vt:lpstr>Messenger- изпращане на снимка</vt:lpstr>
      <vt:lpstr>Messenger- изпращане на снимка</vt:lpstr>
      <vt:lpstr>Messenger- изпращане на снимка</vt:lpstr>
      <vt:lpstr>Messenger- изпращане на снимка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User-01</dc:creator>
  <cp:lastModifiedBy>User-01</cp:lastModifiedBy>
  <cp:revision>14</cp:revision>
  <dcterms:created xsi:type="dcterms:W3CDTF">2018-01-30T10:18:58Z</dcterms:created>
  <dcterms:modified xsi:type="dcterms:W3CDTF">2018-01-30T10:52:19Z</dcterms:modified>
</cp:coreProperties>
</file>