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594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089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98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024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734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33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7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69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33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194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588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C949-67C8-450C-8E70-2E81E99D8280}" type="datetimeFigureOut">
              <a:rPr lang="bg-BG" smtClean="0"/>
              <a:t>30.1.2018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898A-72AD-48F0-B9D0-DD516E9B1A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03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790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971600" y="1628800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на снимка. </a:t>
            </a:r>
            <a:r>
              <a:rPr lang="bg-BG" dirty="0" smtClean="0"/>
              <a:t>Изберете контакт от списъка с абонати, който искате да бъде получател. </a:t>
            </a:r>
            <a:r>
              <a:rPr lang="bg-BG" b="1" dirty="0" smtClean="0"/>
              <a:t>  </a:t>
            </a:r>
          </a:p>
          <a:p>
            <a:pPr indent="457200"/>
            <a:r>
              <a:rPr lang="bg-BG" dirty="0" smtClean="0"/>
              <a:t>- Ако желаете можете да изпратите на своя приятел снимки или видео, които са направени с камерата сега.</a:t>
            </a:r>
          </a:p>
          <a:p>
            <a:pPr indent="457200"/>
            <a:r>
              <a:rPr lang="bg-BG" dirty="0" smtClean="0"/>
              <a:t>- Ако желаете можете да изпратите на своя приятел снимки или видео, които са вече съхранени във вашето устройство.</a:t>
            </a:r>
            <a:endParaRPr lang="bg-BG" dirty="0" smtClean="0"/>
          </a:p>
          <a:p>
            <a:pPr marL="342900" indent="-342900">
              <a:buAutoNum type="arabi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8906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12776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971600" y="162880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 Заснимане и изпращане на снимка. </a:t>
            </a:r>
            <a:r>
              <a:rPr lang="bg-BG" dirty="0" smtClean="0"/>
              <a:t>Изберете посочения бутон, за да активирате камерата. </a:t>
            </a:r>
            <a:r>
              <a:rPr lang="bg-BG" b="1" dirty="0" smtClean="0"/>
              <a:t> 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28994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40768"/>
            <a:ext cx="2545854" cy="4525963"/>
          </a:xfrm>
        </p:spPr>
      </p:pic>
      <p:sp>
        <p:nvSpPr>
          <p:cNvPr id="5" name="TextBox 4"/>
          <p:cNvSpPr txBox="1"/>
          <p:nvPr/>
        </p:nvSpPr>
        <p:spPr>
          <a:xfrm>
            <a:off x="971600" y="162880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 Заснимане и изпращане на снимка.</a:t>
            </a:r>
            <a:r>
              <a:rPr lang="bg-BG" b="1" dirty="0" smtClean="0"/>
              <a:t> </a:t>
            </a:r>
            <a:r>
              <a:rPr lang="bg-BG" dirty="0" smtClean="0"/>
              <a:t>Натиснете бутона, за да направите снимка или задръжте, за да запишете видео. След това го изпратете с бутона за изпращане.  </a:t>
            </a:r>
            <a:r>
              <a:rPr lang="bg-BG" b="1" dirty="0" smtClean="0"/>
              <a:t> 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3003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84784"/>
            <a:ext cx="2548117" cy="4525963"/>
          </a:xfrm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Изпращане на снимка/видео от галерията. </a:t>
            </a:r>
            <a:r>
              <a:rPr lang="bg-BG" dirty="0" smtClean="0"/>
              <a:t>Изберете посочения бутон, за да отворите галерията със снимки и видео. </a:t>
            </a:r>
            <a:r>
              <a:rPr lang="bg-BG" b="1" dirty="0" smtClean="0"/>
              <a:t> 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22272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Messenger- </a:t>
            </a:r>
            <a:r>
              <a:rPr lang="bg-BG" dirty="0" smtClean="0"/>
              <a:t>изпращане на снимка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971600" y="1628800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Изпращане на снимка/видео от галерията. </a:t>
            </a:r>
            <a:r>
              <a:rPr lang="bg-BG" dirty="0" smtClean="0"/>
              <a:t>Изберете желаната снимка. Ще се активират два бутона – за редактиране и за изпращане. Изпратете файла с бутона за изпращане. </a:t>
            </a:r>
            <a:r>
              <a:rPr lang="bg-BG" b="1" dirty="0" smtClean="0"/>
              <a:t> </a:t>
            </a:r>
          </a:p>
          <a:p>
            <a:r>
              <a:rPr lang="bg-BG" dirty="0" smtClean="0"/>
              <a:t>- Ако желаете да изпратите няколко снимки или една снимка, която трудно намирате, натиснете бутона за отваряне на галерията. </a:t>
            </a:r>
            <a:r>
              <a:rPr lang="bg-BG" smtClean="0"/>
              <a:t>Изберете желаните снимки и ги изпратете.</a:t>
            </a:r>
            <a:r>
              <a:rPr lang="bg-BG" b="1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92575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Messenger- изпращане на снимка</vt:lpstr>
      <vt:lpstr>Messenger- изпращане на снимка</vt:lpstr>
      <vt:lpstr>Messenger- изпращане на снимка</vt:lpstr>
      <vt:lpstr>Messenger- изпращане на снимка</vt:lpstr>
      <vt:lpstr>Messenger- изпращане на снимка</vt:lpstr>
      <vt:lpstr>Messenger- изпращане на снимка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14</cp:revision>
  <dcterms:created xsi:type="dcterms:W3CDTF">2018-01-30T10:18:58Z</dcterms:created>
  <dcterms:modified xsi:type="dcterms:W3CDTF">2018-01-30T10:52:19Z</dcterms:modified>
</cp:coreProperties>
</file>