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7" r:id="rId4"/>
    <p:sldId id="268" r:id="rId5"/>
    <p:sldId id="257" r:id="rId6"/>
    <p:sldId id="258" r:id="rId7"/>
    <p:sldId id="261" r:id="rId8"/>
    <p:sldId id="269" r:id="rId9"/>
    <p:sldId id="264" r:id="rId10"/>
    <p:sldId id="265" r:id="rId11"/>
    <p:sldId id="266" r:id="rId12"/>
    <p:sldId id="259" r:id="rId13"/>
    <p:sldId id="262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B198-AAE1-48AE-853C-E7B5176DDE97}" type="datetimeFigureOut">
              <a:rPr lang="bg-BG" smtClean="0"/>
              <a:t>2.2.2018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FBF2-F7D0-4175-BBBE-FA725C8625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000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FBF2-F7D0-4175-BBBE-FA725C8625B1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231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32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01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71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42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923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41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83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30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22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74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94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232B-B0E3-4220-9879-28E43D716E31}" type="datetimeFigureOut">
              <a:rPr lang="bg-BG" smtClean="0"/>
              <a:t>2.2.2018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58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nt.bg/bg/a/po-sveta-i-u-na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tvnovinite.b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.bg/new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t.bg/bg/a/po-sveta-i-u-na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ova.bg/news" TargetMode="External"/><Relationship Id="rId4" Type="http://schemas.openxmlformats.org/officeDocument/2006/relationships/hyperlink" Target="http://btvnovinite.b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6000" dirty="0" smtClean="0"/>
              <a:t>Гледане на пропуснати телевизионни новинарски емисии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val="340289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" y="1734153"/>
            <a:ext cx="3377184" cy="4258056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След като отворите страницата </a:t>
            </a:r>
            <a:r>
              <a:rPr lang="bg-BG" sz="2000" dirty="0"/>
              <a:t>(</a:t>
            </a:r>
            <a:r>
              <a:rPr lang="en-US" sz="2000" dirty="0">
                <a:hlinkClick r:id="rId4"/>
              </a:rPr>
              <a:t>https://www.bnt.bg/bg/a/po-sveta-i-u-nas</a:t>
            </a:r>
            <a:r>
              <a:rPr lang="bg-BG" sz="2000" dirty="0" smtClean="0"/>
              <a:t>), изберете пропуснатата емисия, която искате да гледате. В началото са достъпни последните 4 емисии</a:t>
            </a:r>
            <a:r>
              <a:rPr lang="bg-BG" sz="2000" dirty="0" smtClean="0"/>
              <a:t>.</a:t>
            </a:r>
            <a:endParaRPr lang="en-US" sz="2000" dirty="0" smtClean="0"/>
          </a:p>
          <a:p>
            <a:r>
              <a:rPr lang="bg-BG" sz="2000" dirty="0" smtClean="0"/>
              <a:t>За </a:t>
            </a:r>
            <a:r>
              <a:rPr lang="bg-BG" sz="2000" dirty="0" smtClean="0"/>
              <a:t>да гледате по-стара </a:t>
            </a:r>
            <a:r>
              <a:rPr lang="bg-BG" sz="2000" dirty="0" smtClean="0"/>
              <a:t>емисия</a:t>
            </a:r>
            <a:r>
              <a:rPr lang="en-US" sz="2000" dirty="0" smtClean="0"/>
              <a:t>:</a:t>
            </a:r>
            <a:endParaRPr lang="bg-BG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Натиснете </a:t>
            </a:r>
            <a:r>
              <a:rPr lang="bg-BG" sz="2000" dirty="0" smtClean="0"/>
              <a:t>бутона „Вижте всички броеве“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Изберете </a:t>
            </a:r>
            <a:r>
              <a:rPr lang="bg-BG" sz="2000" dirty="0" smtClean="0"/>
              <a:t>желаното издание на новинарския блок.</a:t>
            </a:r>
            <a:endParaRPr lang="bg-B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54868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БНТ 1 и „По света и у нас“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00617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038600" cy="363609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82354"/>
            <a:ext cx="4172272" cy="5043810"/>
          </a:xfrm>
        </p:spPr>
        <p:txBody>
          <a:bodyPr>
            <a:noAutofit/>
          </a:bodyPr>
          <a:lstStyle/>
          <a:p>
            <a:pPr lvl="0"/>
            <a:r>
              <a:rPr lang="bg-BG" sz="2000" dirty="0" smtClean="0"/>
              <a:t>След като отворите страницата (</a:t>
            </a:r>
            <a:r>
              <a:rPr lang="en-US" sz="2000" dirty="0">
                <a:hlinkClick r:id="rId3"/>
              </a:rPr>
              <a:t>http://btvnovinite.bg</a:t>
            </a:r>
            <a:r>
              <a:rPr lang="en-US" sz="2000" dirty="0" smtClean="0">
                <a:hlinkClick r:id="rId3"/>
              </a:rPr>
              <a:t>/</a:t>
            </a:r>
            <a:r>
              <a:rPr lang="bg-BG" sz="2000" dirty="0" smtClean="0"/>
              <a:t>),изб</a:t>
            </a:r>
            <a:r>
              <a:rPr lang="bg-BG" sz="2000" dirty="0" smtClean="0"/>
              <a:t>и</a:t>
            </a:r>
            <a:r>
              <a:rPr lang="bg-BG" sz="2000" dirty="0" smtClean="0"/>
              <a:t>рате:</a:t>
            </a:r>
          </a:p>
          <a:p>
            <a:pPr lvl="1"/>
            <a:r>
              <a:rPr lang="bg-BG" sz="1600" dirty="0" smtClean="0"/>
              <a:t>новините </a:t>
            </a:r>
            <a:r>
              <a:rPr lang="bg-BG" sz="1600" dirty="0" smtClean="0"/>
              <a:t>от </a:t>
            </a:r>
            <a:r>
              <a:rPr lang="bg-BG" sz="1600" dirty="0" smtClean="0"/>
              <a:t>деня;</a:t>
            </a:r>
          </a:p>
          <a:p>
            <a:pPr lvl="1"/>
            <a:r>
              <a:rPr lang="bg-BG" sz="1600" dirty="0"/>
              <a:t>новините </a:t>
            </a:r>
            <a:r>
              <a:rPr lang="bg-BG" sz="1600" dirty="0" smtClean="0"/>
              <a:t>от вчера </a:t>
            </a:r>
            <a:r>
              <a:rPr lang="bg-BG" sz="1600" dirty="0" smtClean="0"/>
              <a:t> </a:t>
            </a:r>
          </a:p>
          <a:p>
            <a:pPr lvl="1"/>
            <a:r>
              <a:rPr lang="bg-BG" sz="1600" dirty="0" smtClean="0"/>
              <a:t>по-стари </a:t>
            </a:r>
            <a:r>
              <a:rPr lang="bg-BG" sz="1600" dirty="0" smtClean="0"/>
              <a:t>емисии.</a:t>
            </a:r>
          </a:p>
          <a:p>
            <a:pPr lvl="0"/>
            <a:r>
              <a:rPr lang="en-US" sz="2000" dirty="0" smtClean="0"/>
              <a:t>M</a:t>
            </a:r>
            <a:r>
              <a:rPr lang="bg-BG" sz="2000" dirty="0" smtClean="0"/>
              <a:t>ожете </a:t>
            </a:r>
            <a:r>
              <a:rPr lang="bg-BG" sz="2000" dirty="0" smtClean="0"/>
              <a:t>да изберете измежду опциите:</a:t>
            </a:r>
          </a:p>
          <a:p>
            <a:pPr lvl="1"/>
            <a:r>
              <a:rPr lang="bg-BG" sz="1600" dirty="0" smtClean="0"/>
              <a:t>Новини от България;</a:t>
            </a:r>
          </a:p>
          <a:p>
            <a:pPr lvl="1"/>
            <a:r>
              <a:rPr lang="bg-BG" sz="1600" dirty="0" smtClean="0"/>
              <a:t>Новини от света;</a:t>
            </a:r>
          </a:p>
          <a:p>
            <a:pPr lvl="1"/>
            <a:r>
              <a:rPr lang="bg-BG" sz="1600" dirty="0" smtClean="0"/>
              <a:t>Спорт;</a:t>
            </a:r>
          </a:p>
          <a:p>
            <a:pPr lvl="1"/>
            <a:r>
              <a:rPr lang="bg-BG" sz="1600" dirty="0" smtClean="0"/>
              <a:t>Времето;</a:t>
            </a:r>
          </a:p>
          <a:p>
            <a:pPr lvl="1"/>
            <a:r>
              <a:rPr lang="bg-BG" sz="1600" dirty="0" smtClean="0"/>
              <a:t>Други.</a:t>
            </a:r>
            <a:endParaRPr lang="bg-BG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942384" y="6206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bTV</a:t>
            </a:r>
            <a:r>
              <a:rPr lang="bg-BG" sz="2400" dirty="0" smtClean="0"/>
              <a:t> новините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699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" y="1734153"/>
            <a:ext cx="3377184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bg-BG" sz="2000" dirty="0"/>
              <a:t>След като отворите страницата </a:t>
            </a:r>
            <a:r>
              <a:rPr lang="bg-BG" sz="2000" dirty="0" smtClean="0"/>
              <a:t>(</a:t>
            </a:r>
            <a:r>
              <a:rPr lang="en-US" sz="2000" dirty="0">
                <a:hlinkClick r:id="rId3"/>
              </a:rPr>
              <a:t>https://nova.bg/news</a:t>
            </a:r>
            <a:r>
              <a:rPr lang="bg-BG" sz="2000" dirty="0" smtClean="0"/>
              <a:t>), </a:t>
            </a:r>
            <a:r>
              <a:rPr lang="bg-BG" sz="2000" dirty="0" smtClean="0"/>
              <a:t>може </a:t>
            </a:r>
            <a:r>
              <a:rPr lang="bg-BG" sz="2000" dirty="0"/>
              <a:t>да </a:t>
            </a:r>
            <a:r>
              <a:rPr lang="bg-BG" sz="2000" dirty="0" smtClean="0"/>
              <a:t>изберете:</a:t>
            </a:r>
          </a:p>
          <a:p>
            <a:pPr lvl="0"/>
            <a:r>
              <a:rPr lang="bg-BG" sz="2000" dirty="0" smtClean="0"/>
              <a:t>новините </a:t>
            </a:r>
            <a:r>
              <a:rPr lang="bg-BG" sz="2000" dirty="0"/>
              <a:t>от </a:t>
            </a:r>
            <a:r>
              <a:rPr lang="bg-BG" sz="2000" dirty="0" smtClean="0"/>
              <a:t>деня</a:t>
            </a:r>
          </a:p>
          <a:p>
            <a:pPr lvl="0"/>
            <a:r>
              <a:rPr lang="bg-BG" sz="2000" dirty="0" smtClean="0"/>
              <a:t> предишни </a:t>
            </a:r>
            <a:r>
              <a:rPr lang="bg-BG" sz="2000" dirty="0" smtClean="0"/>
              <a:t>емисии.</a:t>
            </a:r>
            <a:endParaRPr lang="bg-BG" sz="2000" dirty="0"/>
          </a:p>
          <a:p>
            <a:endParaRPr lang="bg-BG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8367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Новините на </a:t>
            </a:r>
            <a:r>
              <a:rPr lang="en-US" dirty="0" smtClean="0"/>
              <a:t>Nova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28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" y="1734153"/>
            <a:ext cx="3422904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996952"/>
            <a:ext cx="4038600" cy="720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sz="3600" dirty="0" smtClean="0"/>
              <a:t>Приятно научаване на новините!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583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04" y="1734153"/>
            <a:ext cx="2450592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690864" cy="4569371"/>
          </a:xfrm>
        </p:spPr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bg-BG" sz="3600" dirty="0" smtClean="0"/>
              <a:t>бучението </a:t>
            </a:r>
            <a:r>
              <a:rPr lang="bg-BG" sz="3600" dirty="0"/>
              <a:t>ще ви </a:t>
            </a:r>
            <a:r>
              <a:rPr lang="bg-BG" sz="3600" dirty="0" smtClean="0"/>
              <a:t>покаже как да гледате пропусната телевизионна новинарска емисия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2643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34153"/>
            <a:ext cx="2438400" cy="4258056"/>
          </a:xfr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186808" cy="3600400"/>
          </a:xfrm>
        </p:spPr>
        <p:txBody>
          <a:bodyPr>
            <a:normAutofit/>
          </a:bodyPr>
          <a:lstStyle/>
          <a:p>
            <a:r>
              <a:rPr lang="bg-BG" sz="3200" dirty="0"/>
              <a:t>До края на това обучение, вие ще бъдете в състояние да </a:t>
            </a:r>
            <a:r>
              <a:rPr lang="bg-BG" sz="3200" dirty="0" smtClean="0"/>
              <a:t>откриете пропуснати </a:t>
            </a:r>
            <a:r>
              <a:rPr lang="bg-BG" sz="3200" dirty="0"/>
              <a:t>новинарски </a:t>
            </a:r>
            <a:r>
              <a:rPr lang="bg-BG" sz="3200" dirty="0" smtClean="0"/>
              <a:t>емисии или новини.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1819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" y="1734153"/>
            <a:ext cx="3422904" cy="4258056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716016" y="1844824"/>
            <a:ext cx="4038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3600" dirty="0" smtClean="0"/>
              <a:t>За тази цел имате нужда от:</a:t>
            </a:r>
          </a:p>
          <a:p>
            <a:r>
              <a:rPr lang="bg-BG" sz="3600" dirty="0" smtClean="0"/>
              <a:t>компютър, таблет или смартфон;</a:t>
            </a:r>
          </a:p>
          <a:p>
            <a:r>
              <a:rPr lang="bg-BG" sz="3600" dirty="0" smtClean="0"/>
              <a:t>интернет връзка;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56951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трябва да направите?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72" y="1735123"/>
            <a:ext cx="2452255" cy="4256116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dirty="0" smtClean="0"/>
              <a:t>На Вашият компютър трябва да има инсталиран:</a:t>
            </a:r>
          </a:p>
          <a:p>
            <a:r>
              <a:rPr lang="bg-BG" sz="3200" dirty="0" smtClean="0"/>
              <a:t> браузър </a:t>
            </a:r>
            <a:endParaRPr lang="bg-BG" sz="3200" dirty="0"/>
          </a:p>
          <a:p>
            <a:pPr lvl="1"/>
            <a:r>
              <a:rPr lang="bg-BG" sz="2800" dirty="0" smtClean="0"/>
              <a:t> </a:t>
            </a:r>
            <a:r>
              <a:rPr lang="en-US" sz="2800" dirty="0" smtClean="0"/>
              <a:t>Google Chrome, Mozilla Firefox, Internet Explorer, Edge, Opera Browser </a:t>
            </a:r>
            <a:r>
              <a:rPr lang="bg-BG" sz="2800" dirty="0" smtClean="0"/>
              <a:t>или др.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61658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5123"/>
            <a:ext cx="3566160" cy="42561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Кликнете два пъти с левия бутон на мишката върху иконата на Вашия браузър.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8500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34153"/>
            <a:ext cx="243840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bg-BG" sz="3600" dirty="0" smtClean="0"/>
              <a:t>След като отворите първата страница с навигацията в сайта може да достигнете до търсената новинарска емисия.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6895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4153"/>
            <a:ext cx="356616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 </a:t>
            </a:r>
            <a:r>
              <a:rPr lang="ru-RU" dirty="0"/>
              <a:t>термина "</a:t>
            </a:r>
            <a:r>
              <a:rPr lang="ru-RU" b="1" dirty="0"/>
              <a:t>навигация</a:t>
            </a:r>
            <a:r>
              <a:rPr lang="ru-RU" dirty="0"/>
              <a:t>" се разбира системата от </a:t>
            </a:r>
            <a:r>
              <a:rPr lang="ru-RU" b="1" dirty="0"/>
              <a:t>менюта и връзки, които служат за движение на посетителя в даден </a:t>
            </a:r>
            <a:r>
              <a:rPr lang="ru-RU" b="1" dirty="0" smtClean="0"/>
              <a:t>сайт.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678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4153"/>
            <a:ext cx="356616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580" y="332656"/>
            <a:ext cx="46329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 smtClean="0"/>
              <a:t>Националните </a:t>
            </a:r>
            <a:r>
              <a:rPr lang="bg-BG" dirty="0"/>
              <a:t>български </a:t>
            </a:r>
            <a:r>
              <a:rPr lang="bg-BG" dirty="0" smtClean="0"/>
              <a:t>телевизии </a:t>
            </a:r>
            <a:r>
              <a:rPr lang="bg-BG" dirty="0"/>
              <a:t>с </a:t>
            </a:r>
            <a:r>
              <a:rPr lang="bg-BG" dirty="0" smtClean="0"/>
              <a:t>новинарски емисии </a:t>
            </a:r>
            <a:r>
              <a:rPr lang="bg-BG" dirty="0"/>
              <a:t>са:</a:t>
            </a:r>
          </a:p>
          <a:p>
            <a:pPr lvl="0"/>
            <a:r>
              <a:rPr lang="bg-BG" b="1" dirty="0" smtClean="0"/>
              <a:t>БНТ 1</a:t>
            </a:r>
            <a:r>
              <a:rPr lang="bg-BG" dirty="0" smtClean="0"/>
              <a:t> – Новинарската емисия на БНТ 1 е озаглавена „По света и у нас“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www.bnt.bg/bg/a/po-sveta-i-u-nas</a:t>
            </a:r>
            <a:r>
              <a:rPr lang="bg-BG" dirty="0" smtClean="0"/>
              <a:t>)</a:t>
            </a:r>
            <a:r>
              <a:rPr lang="en-US" dirty="0" smtClean="0"/>
              <a:t>;</a:t>
            </a:r>
            <a:endParaRPr lang="bg-BG" dirty="0"/>
          </a:p>
          <a:p>
            <a:pPr lvl="0"/>
            <a:r>
              <a:rPr lang="en-US" b="1" dirty="0" err="1" smtClean="0"/>
              <a:t>bTV</a:t>
            </a:r>
            <a:r>
              <a:rPr lang="bg-BG" dirty="0" smtClean="0"/>
              <a:t> </a:t>
            </a:r>
            <a:r>
              <a:rPr lang="bg-BG" dirty="0"/>
              <a:t>– </a:t>
            </a:r>
            <a:r>
              <a:rPr lang="en-US" dirty="0">
                <a:hlinkClick r:id="rId4"/>
              </a:rPr>
              <a:t>http://btvnovinite.bg</a:t>
            </a:r>
            <a:r>
              <a:rPr lang="en-US" dirty="0" smtClean="0">
                <a:hlinkClick r:id="rId4"/>
              </a:rPr>
              <a:t>/</a:t>
            </a:r>
            <a:r>
              <a:rPr lang="bg-BG" dirty="0" smtClean="0"/>
              <a:t>;</a:t>
            </a:r>
            <a:endParaRPr lang="bg-BG" dirty="0"/>
          </a:p>
          <a:p>
            <a:pPr lvl="0"/>
            <a:r>
              <a:rPr lang="en-US" b="1" dirty="0" err="1" smtClean="0"/>
              <a:t>NovaTV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nova.bg/news</a:t>
            </a:r>
            <a:r>
              <a:rPr lang="bg-BG" dirty="0" smtClean="0"/>
              <a:t>;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063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300</Words>
  <Application>Microsoft Office PowerPoint</Application>
  <PresentationFormat>On-screen Show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Гледане на пропуснати телевизионни новинарски емисии</vt:lpstr>
      <vt:lpstr>Въведение</vt:lpstr>
      <vt:lpstr>PowerPoint Presentation</vt:lpstr>
      <vt:lpstr>PowerPoint Presentation</vt:lpstr>
      <vt:lpstr>Какво трябва да направите?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Достъпване на новини</dc:title>
  <dc:creator>EV</dc:creator>
  <cp:lastModifiedBy>Valelentin Minkov</cp:lastModifiedBy>
  <cp:revision>26</cp:revision>
  <dcterms:created xsi:type="dcterms:W3CDTF">2018-01-02T12:04:47Z</dcterms:created>
  <dcterms:modified xsi:type="dcterms:W3CDTF">2018-02-02T08:25:14Z</dcterms:modified>
</cp:coreProperties>
</file>