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8" autoAdjust="0"/>
    <p:restoredTop sz="94660"/>
  </p:normalViewPr>
  <p:slideViewPr>
    <p:cSldViewPr>
      <p:cViewPr varScale="1">
        <p:scale>
          <a:sx n="65" d="100"/>
          <a:sy n="65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34A92-7586-4619-881D-18DF196A2B1C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ACBA-A208-43B7-8A54-F7D4D1CF0C5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7984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34A92-7586-4619-881D-18DF196A2B1C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ACBA-A208-43B7-8A54-F7D4D1CF0C5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51003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34A92-7586-4619-881D-18DF196A2B1C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ACBA-A208-43B7-8A54-F7D4D1CF0C5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06977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34A92-7586-4619-881D-18DF196A2B1C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ACBA-A208-43B7-8A54-F7D4D1CF0C5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97558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34A92-7586-4619-881D-18DF196A2B1C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ACBA-A208-43B7-8A54-F7D4D1CF0C5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77912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34A92-7586-4619-881D-18DF196A2B1C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ACBA-A208-43B7-8A54-F7D4D1CF0C5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74191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34A92-7586-4619-881D-18DF196A2B1C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ACBA-A208-43B7-8A54-F7D4D1CF0C5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71564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34A92-7586-4619-881D-18DF196A2B1C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ACBA-A208-43B7-8A54-F7D4D1CF0C5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51205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34A92-7586-4619-881D-18DF196A2B1C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ACBA-A208-43B7-8A54-F7D4D1CF0C5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8202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34A92-7586-4619-881D-18DF196A2B1C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ACBA-A208-43B7-8A54-F7D4D1CF0C5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35305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34A92-7586-4619-881D-18DF196A2B1C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ACBA-A208-43B7-8A54-F7D4D1CF0C5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38577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34A92-7586-4619-881D-18DF196A2B1C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DACBA-A208-43B7-8A54-F7D4D1CF0C5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4057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Viber</a:t>
            </a:r>
            <a:r>
              <a:rPr lang="en-US" dirty="0" smtClean="0"/>
              <a:t> </a:t>
            </a:r>
            <a:r>
              <a:rPr lang="ru-RU" dirty="0" smtClean="0"/>
              <a:t>-</a:t>
            </a:r>
            <a:r>
              <a:rPr lang="en-US" dirty="0" smtClean="0"/>
              <a:t> </a:t>
            </a:r>
            <a:r>
              <a:rPr lang="ru-RU" dirty="0" smtClean="0"/>
              <a:t>Добавяне на контакт чрез сканиране на QR код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72897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Viber</a:t>
            </a:r>
            <a:r>
              <a:rPr lang="en-US" dirty="0" smtClean="0"/>
              <a:t> </a:t>
            </a:r>
            <a:r>
              <a:rPr lang="ru-RU" dirty="0" smtClean="0"/>
              <a:t>-</a:t>
            </a:r>
            <a:r>
              <a:rPr lang="en-US" dirty="0" smtClean="0"/>
              <a:t> </a:t>
            </a:r>
            <a:r>
              <a:rPr lang="bg-BG" dirty="0" smtClean="0"/>
              <a:t>д</a:t>
            </a:r>
            <a:r>
              <a:rPr lang="ru-RU" dirty="0" smtClean="0"/>
              <a:t>обавяне на контакт чрез сканиране на QR код</a:t>
            </a:r>
            <a:endParaRPr lang="bg-B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1700808"/>
            <a:ext cx="2548117" cy="4525963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1187624" y="1844824"/>
            <a:ext cx="46085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bg-BG" b="1" dirty="0" smtClean="0"/>
              <a:t>Д</a:t>
            </a:r>
            <a:r>
              <a:rPr lang="ru-RU" b="1" dirty="0" smtClean="0"/>
              <a:t>обавяне </a:t>
            </a:r>
            <a:r>
              <a:rPr lang="ru-RU" b="1" dirty="0"/>
              <a:t>на контакт чрез сканиране на QR </a:t>
            </a:r>
            <a:r>
              <a:rPr lang="ru-RU" b="1" dirty="0" smtClean="0"/>
              <a:t>код</a:t>
            </a:r>
            <a:r>
              <a:rPr lang="bg-BG" b="1" dirty="0" smtClean="0"/>
              <a:t>.</a:t>
            </a:r>
          </a:p>
          <a:p>
            <a:r>
              <a:rPr lang="bg-BG" dirty="0" smtClean="0"/>
              <a:t>Натиснете посочения бутон, за да отворите менюто с опции.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704019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Viber</a:t>
            </a:r>
            <a:r>
              <a:rPr lang="en-US" dirty="0" smtClean="0"/>
              <a:t> </a:t>
            </a:r>
            <a:r>
              <a:rPr lang="ru-RU" dirty="0" smtClean="0"/>
              <a:t>-</a:t>
            </a:r>
            <a:r>
              <a:rPr lang="en-US" dirty="0" smtClean="0"/>
              <a:t> </a:t>
            </a:r>
            <a:r>
              <a:rPr lang="bg-BG" smtClean="0"/>
              <a:t>д</a:t>
            </a:r>
            <a:r>
              <a:rPr lang="ru-RU" smtClean="0"/>
              <a:t>обавяне на контакт чрез сканиране на QR код</a:t>
            </a:r>
            <a:endParaRPr lang="bg-B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772816"/>
            <a:ext cx="2548117" cy="4525963"/>
          </a:xfrm>
        </p:spPr>
      </p:pic>
      <p:sp>
        <p:nvSpPr>
          <p:cNvPr id="6" name="TextBox 5"/>
          <p:cNvSpPr txBox="1"/>
          <p:nvPr/>
        </p:nvSpPr>
        <p:spPr>
          <a:xfrm>
            <a:off x="1187624" y="1844824"/>
            <a:ext cx="46085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2.</a:t>
            </a:r>
            <a:r>
              <a:rPr lang="en-US" b="1" dirty="0" smtClean="0"/>
              <a:t> </a:t>
            </a:r>
            <a:r>
              <a:rPr lang="bg-BG" b="1" dirty="0" smtClean="0"/>
              <a:t>Д</a:t>
            </a:r>
            <a:r>
              <a:rPr lang="ru-RU" b="1" dirty="0" smtClean="0"/>
              <a:t>обавяне </a:t>
            </a:r>
            <a:r>
              <a:rPr lang="ru-RU" b="1" dirty="0"/>
              <a:t>на контакт чрез сканиране на QR </a:t>
            </a:r>
            <a:r>
              <a:rPr lang="ru-RU" b="1" dirty="0" smtClean="0"/>
              <a:t>код</a:t>
            </a:r>
            <a:r>
              <a:rPr lang="bg-BG" b="1" dirty="0" smtClean="0"/>
              <a:t>.</a:t>
            </a:r>
          </a:p>
          <a:p>
            <a:r>
              <a:rPr lang="bg-BG" dirty="0" smtClean="0"/>
              <a:t>Изберете посочения бутон, за да активирате скенера за </a:t>
            </a:r>
            <a:r>
              <a:rPr lang="en-US" dirty="0" smtClean="0"/>
              <a:t>QR</a:t>
            </a:r>
            <a:r>
              <a:rPr lang="bg-BG" dirty="0"/>
              <a:t> </a:t>
            </a:r>
            <a:r>
              <a:rPr lang="bg-BG" dirty="0" smtClean="0"/>
              <a:t>кодове.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567115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Viber</a:t>
            </a:r>
            <a:r>
              <a:rPr lang="en-US" dirty="0" smtClean="0"/>
              <a:t> </a:t>
            </a:r>
            <a:r>
              <a:rPr lang="ru-RU" dirty="0" smtClean="0"/>
              <a:t>-</a:t>
            </a:r>
            <a:r>
              <a:rPr lang="en-US" dirty="0" smtClean="0"/>
              <a:t> </a:t>
            </a:r>
            <a:r>
              <a:rPr lang="bg-BG" dirty="0" smtClean="0"/>
              <a:t>д</a:t>
            </a:r>
            <a:r>
              <a:rPr lang="ru-RU" dirty="0" smtClean="0"/>
              <a:t>обавяне на контакт чрез сканиране на QR код</a:t>
            </a:r>
            <a:endParaRPr lang="bg-B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1628800"/>
            <a:ext cx="2548117" cy="4525963"/>
          </a:xfrm>
        </p:spPr>
      </p:pic>
      <p:sp>
        <p:nvSpPr>
          <p:cNvPr id="6" name="TextBox 5"/>
          <p:cNvSpPr txBox="1"/>
          <p:nvPr/>
        </p:nvSpPr>
        <p:spPr>
          <a:xfrm>
            <a:off x="1187624" y="1844824"/>
            <a:ext cx="46085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3.</a:t>
            </a:r>
            <a:r>
              <a:rPr lang="en-US" b="1" dirty="0" smtClean="0"/>
              <a:t> </a:t>
            </a:r>
            <a:r>
              <a:rPr lang="bg-BG" b="1" dirty="0" smtClean="0"/>
              <a:t>Д</a:t>
            </a:r>
            <a:r>
              <a:rPr lang="ru-RU" b="1" dirty="0" smtClean="0"/>
              <a:t>обавяне </a:t>
            </a:r>
            <a:r>
              <a:rPr lang="ru-RU" b="1" dirty="0"/>
              <a:t>на контакт чрез сканиране на QR </a:t>
            </a:r>
            <a:r>
              <a:rPr lang="ru-RU" b="1" dirty="0" smtClean="0"/>
              <a:t>код</a:t>
            </a:r>
            <a:r>
              <a:rPr lang="bg-BG" b="1" dirty="0" smtClean="0"/>
              <a:t>.</a:t>
            </a:r>
          </a:p>
          <a:p>
            <a:r>
              <a:rPr lang="bg-BG" dirty="0" smtClean="0"/>
              <a:t>Сканирайте </a:t>
            </a:r>
            <a:r>
              <a:rPr lang="ru-RU" dirty="0"/>
              <a:t>QR </a:t>
            </a:r>
            <a:r>
              <a:rPr lang="ru-RU" dirty="0" smtClean="0"/>
              <a:t>код.</a:t>
            </a:r>
            <a:endParaRPr lang="bg-BG" dirty="0" smtClean="0"/>
          </a:p>
        </p:txBody>
      </p:sp>
    </p:spTree>
    <p:extLst>
      <p:ext uri="{BB962C8B-B14F-4D97-AF65-F5344CB8AC3E}">
        <p14:creationId xmlns:p14="http://schemas.microsoft.com/office/powerpoint/2010/main" val="4016372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Viber</a:t>
            </a:r>
            <a:r>
              <a:rPr lang="en-US" dirty="0" smtClean="0"/>
              <a:t> </a:t>
            </a:r>
            <a:r>
              <a:rPr lang="ru-RU" dirty="0" smtClean="0"/>
              <a:t>-</a:t>
            </a:r>
            <a:r>
              <a:rPr lang="en-US" dirty="0" smtClean="0"/>
              <a:t> </a:t>
            </a:r>
            <a:r>
              <a:rPr lang="bg-BG" smtClean="0"/>
              <a:t>д</a:t>
            </a:r>
            <a:r>
              <a:rPr lang="ru-RU" smtClean="0"/>
              <a:t>обавяне на контакт чрез сканиране на QR код</a:t>
            </a:r>
            <a:endParaRPr lang="bg-B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1556792"/>
            <a:ext cx="2548117" cy="4525963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1187624" y="1844824"/>
            <a:ext cx="46085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4.</a:t>
            </a:r>
            <a:r>
              <a:rPr lang="en-US" b="1" dirty="0" smtClean="0"/>
              <a:t> </a:t>
            </a:r>
            <a:r>
              <a:rPr lang="bg-BG" b="1" dirty="0" smtClean="0"/>
              <a:t>Д</a:t>
            </a:r>
            <a:r>
              <a:rPr lang="ru-RU" b="1" dirty="0" smtClean="0"/>
              <a:t>обавяне </a:t>
            </a:r>
            <a:r>
              <a:rPr lang="ru-RU" b="1" dirty="0"/>
              <a:t>на контакт чрез сканиране на QR </a:t>
            </a:r>
            <a:r>
              <a:rPr lang="ru-RU" b="1" dirty="0" smtClean="0"/>
              <a:t>код</a:t>
            </a:r>
            <a:r>
              <a:rPr lang="bg-BG" b="1" dirty="0" smtClean="0"/>
              <a:t>.</a:t>
            </a:r>
          </a:p>
          <a:p>
            <a:r>
              <a:rPr lang="bg-BG" smtClean="0"/>
              <a:t>Добавете появилия се контакт във вашия списък.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595966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135</Words>
  <Application>Microsoft Office PowerPoint</Application>
  <PresentationFormat>On-screen Show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Viber - Добавяне на контакт чрез сканиране на QR код</vt:lpstr>
      <vt:lpstr>Viber - добавяне на контакт чрез сканиране на QR код</vt:lpstr>
      <vt:lpstr>Viber - добавяне на контакт чрез сканиране на QR код</vt:lpstr>
      <vt:lpstr>Viber - добавяне на контакт чрез сканиране на QR код</vt:lpstr>
      <vt:lpstr>Viber - добавяне на контакт чрез сканиране на QR код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User-01</dc:creator>
  <cp:lastModifiedBy>User-01</cp:lastModifiedBy>
  <cp:revision>8</cp:revision>
  <dcterms:created xsi:type="dcterms:W3CDTF">2018-01-31T18:14:11Z</dcterms:created>
  <dcterms:modified xsi:type="dcterms:W3CDTF">2018-02-01T10:18:58Z</dcterms:modified>
</cp:coreProperties>
</file>