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Posta elettronica (Gmail)</a:t>
            </a:r>
            <a:endParaRPr/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311700" y="1067375"/>
            <a:ext cx="4675800" cy="190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Cos’è la posta elettronica?</a:t>
            </a:r>
            <a:endParaRPr/>
          </a:p>
          <a:p>
            <a:pPr indent="-342900" lvl="0" marL="457200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it"/>
              <a:t>E’ un servizio Internet attraverso il quale si possono inviare messaggi, chiamati anche e-mail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it"/>
              <a:t>Ai messaggi si possono allegare documenti (ad es. immagini)</a:t>
            </a:r>
            <a:endParaRPr/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48045">
            <a:off x="6608749" y="-244924"/>
            <a:ext cx="2390075" cy="239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0675" y="1338375"/>
            <a:ext cx="2063824" cy="360394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Shape 58"/>
          <p:cNvSpPr txBox="1"/>
          <p:nvPr/>
        </p:nvSpPr>
        <p:spPr>
          <a:xfrm>
            <a:off x="446850" y="4058250"/>
            <a:ext cx="42861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Noi utilizzeremo Gmail come servizio di posta elettronica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