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1pPr>
            <a:lvl2pPr lvl="1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2pPr>
            <a:lvl3pPr lvl="2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3pPr>
            <a:lvl4pPr lvl="3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4pPr>
            <a:lvl5pPr lvl="4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5pPr>
            <a:lvl6pPr lvl="5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6pPr>
            <a:lvl7pPr lvl="6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7pPr>
            <a:lvl8pPr lvl="7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8pPr>
            <a:lvl9pPr lvl="8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1C232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Posta elettronica (Gmail)</a:t>
            </a:r>
            <a:endParaRPr/>
          </a:p>
        </p:txBody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x="311700" y="1067375"/>
            <a:ext cx="4675800" cy="190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Cos’è la posta elettronica?</a:t>
            </a:r>
            <a:endParaRPr/>
          </a:p>
          <a:p>
            <a:pPr indent="-342900" lvl="0" marL="457200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it"/>
              <a:t>E’ un servizio Internet attraverso il quale si possono inviare messaggi, chiamati anche e-mail</a:t>
            </a:r>
            <a:endParaRPr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it"/>
              <a:t>Ai messaggi si possono allegare documenti (ad es. immagini)</a:t>
            </a:r>
            <a:endParaRPr/>
          </a:p>
        </p:txBody>
      </p:sp>
      <p:pic>
        <p:nvPicPr>
          <p:cNvPr id="56" name="Shape 5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448045">
            <a:off x="6608749" y="-244924"/>
            <a:ext cx="2390075" cy="2390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Shape 5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290675" y="1338375"/>
            <a:ext cx="2063824" cy="3603949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Shape 58"/>
          <p:cNvSpPr txBox="1"/>
          <p:nvPr/>
        </p:nvSpPr>
        <p:spPr>
          <a:xfrm>
            <a:off x="446850" y="4058250"/>
            <a:ext cx="4286100" cy="71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</a:rPr>
              <a:t>Noi utilizzeremo Gmail come servizio di posta elettronica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