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Posta elettronica (Gmail)</a:t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067375"/>
            <a:ext cx="4675800" cy="19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Cos’è la posta elettronica?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E’ un servizio Internet attraverso il quale si possono inviare messaggi, chiamati anche e-mail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Ai messaggi si possono allegare documenti (ad es. immagini)</a:t>
            </a: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48045">
            <a:off x="6608749" y="-244924"/>
            <a:ext cx="2390075" cy="239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90675" y="1338375"/>
            <a:ext cx="2063824" cy="3603949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/>
        </p:nvSpPr>
        <p:spPr>
          <a:xfrm>
            <a:off x="446850" y="4058250"/>
            <a:ext cx="4286100" cy="7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2"/>
                </a:solidFill>
              </a:rPr>
              <a:t>Noi utilizzeremo Gmail come servizio di posta elettronica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