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1pPr>
            <a:lvl2pPr lvl="1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2pPr>
            <a:lvl3pPr lvl="2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3pPr>
            <a:lvl4pPr lvl="3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4pPr>
            <a:lvl5pPr lvl="4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5pPr>
            <a:lvl6pPr lvl="5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6pPr>
            <a:lvl7pPr lvl="6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7pPr>
            <a:lvl8pPr lvl="7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8pPr>
            <a:lvl9pPr lvl="8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1C232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ctrTitle"/>
          </p:nvPr>
        </p:nvSpPr>
        <p:spPr>
          <a:xfrm>
            <a:off x="78600" y="141625"/>
            <a:ext cx="8986800" cy="63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600"/>
              <a:t>Lezione 1: accedere alla posta elettronica</a:t>
            </a:r>
            <a:endParaRPr sz="3600"/>
          </a:p>
        </p:txBody>
      </p:sp>
      <p:pic>
        <p:nvPicPr>
          <p:cNvPr id="55" name="Shape 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1025" y="846975"/>
            <a:ext cx="7441388" cy="41857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6" name="Shape 56"/>
          <p:cNvCxnSpPr/>
          <p:nvPr/>
        </p:nvCxnSpPr>
        <p:spPr>
          <a:xfrm rot="10800000">
            <a:off x="6392950" y="1377000"/>
            <a:ext cx="1559400" cy="6567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7" name="Shape 57"/>
          <p:cNvSpPr txBox="1"/>
          <p:nvPr/>
        </p:nvSpPr>
        <p:spPr>
          <a:xfrm>
            <a:off x="7828650" y="1940800"/>
            <a:ext cx="1154100" cy="7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it"/>
              <a:t>Fare click su “ACCEDI”</a:t>
            </a:r>
            <a:endParaRPr b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1C232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Shape 62"/>
          <p:cNvPicPr preferRelativeResize="0"/>
          <p:nvPr/>
        </p:nvPicPr>
        <p:blipFill rotWithShape="1">
          <a:blip r:embed="rId3">
            <a:alphaModFix/>
          </a:blip>
          <a:srcRect b="11808" l="32286" r="7421" t="20869"/>
          <a:stretch/>
        </p:blipFill>
        <p:spPr>
          <a:xfrm>
            <a:off x="355675" y="45600"/>
            <a:ext cx="8065448" cy="50523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3" name="Shape 63"/>
          <p:cNvCxnSpPr/>
          <p:nvPr/>
        </p:nvCxnSpPr>
        <p:spPr>
          <a:xfrm flipH="1">
            <a:off x="2400525" y="1583300"/>
            <a:ext cx="831000" cy="4284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64" name="Shape 64"/>
          <p:cNvSpPr txBox="1"/>
          <p:nvPr/>
        </p:nvSpPr>
        <p:spPr>
          <a:xfrm>
            <a:off x="2839400" y="1130825"/>
            <a:ext cx="1994400" cy="5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200"/>
              <a:t>Inserire il proprio indirizzo e-mail</a:t>
            </a:r>
            <a:endParaRPr b="1" sz="1200"/>
          </a:p>
        </p:txBody>
      </p:sp>
      <p:cxnSp>
        <p:nvCxnSpPr>
          <p:cNvPr id="65" name="Shape 65"/>
          <p:cNvCxnSpPr/>
          <p:nvPr/>
        </p:nvCxnSpPr>
        <p:spPr>
          <a:xfrm flipH="1" rot="10800000">
            <a:off x="2745025" y="3264825"/>
            <a:ext cx="711300" cy="501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66" name="Shape 66"/>
          <p:cNvSpPr txBox="1"/>
          <p:nvPr/>
        </p:nvSpPr>
        <p:spPr>
          <a:xfrm>
            <a:off x="1605050" y="3629625"/>
            <a:ext cx="1559400" cy="7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200"/>
              <a:t>Fare click su “AVANTI”</a:t>
            </a:r>
            <a:endParaRPr b="1" sz="12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1C232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/>
        </p:nvSpPr>
        <p:spPr>
          <a:xfrm>
            <a:off x="5040275" y="1906975"/>
            <a:ext cx="918600" cy="27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/>
          </a:p>
        </p:txBody>
      </p:sp>
      <p:pic>
        <p:nvPicPr>
          <p:cNvPr id="72" name="Shape 72"/>
          <p:cNvPicPr preferRelativeResize="0"/>
          <p:nvPr/>
        </p:nvPicPr>
        <p:blipFill rotWithShape="1">
          <a:blip r:embed="rId3">
            <a:alphaModFix/>
          </a:blip>
          <a:srcRect b="11218" l="28170" r="26647" t="15979"/>
          <a:stretch/>
        </p:blipFill>
        <p:spPr>
          <a:xfrm>
            <a:off x="220375" y="428650"/>
            <a:ext cx="4574900" cy="4146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3" name="Shape 73"/>
          <p:cNvCxnSpPr/>
          <p:nvPr/>
        </p:nvCxnSpPr>
        <p:spPr>
          <a:xfrm flipH="1">
            <a:off x="2220600" y="1784575"/>
            <a:ext cx="822300" cy="3936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74" name="Shape 74"/>
          <p:cNvSpPr txBox="1"/>
          <p:nvPr/>
        </p:nvSpPr>
        <p:spPr>
          <a:xfrm>
            <a:off x="3002050" y="1347075"/>
            <a:ext cx="1933200" cy="37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200"/>
              <a:t>Inserire la propria password</a:t>
            </a:r>
            <a:endParaRPr b="1" sz="1200"/>
          </a:p>
        </p:txBody>
      </p:sp>
      <p:sp>
        <p:nvSpPr>
          <p:cNvPr id="75" name="Shape 75"/>
          <p:cNvSpPr txBox="1"/>
          <p:nvPr/>
        </p:nvSpPr>
        <p:spPr>
          <a:xfrm>
            <a:off x="5545800" y="463700"/>
            <a:ext cx="2869200" cy="228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2000">
                <a:solidFill>
                  <a:srgbClr val="FF0000"/>
                </a:solidFill>
              </a:rPr>
              <a:t>ATTENZIONE!!</a:t>
            </a:r>
            <a:endParaRPr sz="2000">
              <a:solidFill>
                <a:srgbClr val="FF0000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solidFill>
                  <a:schemeClr val="dk2"/>
                </a:solidFill>
              </a:rPr>
              <a:t>La tua password è strettamente personale, tienila segreta o comunicala solamente a qualcuno di tua fiducia</a:t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76" name="Shape 7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59550" y="2449225"/>
            <a:ext cx="2730150" cy="2458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