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1C23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6980525" y="1968175"/>
            <a:ext cx="9186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3">
            <a:alphaModFix/>
          </a:blip>
          <a:srcRect b="3589" l="61121" r="1613" t="34939"/>
          <a:stretch/>
        </p:blipFill>
        <p:spPr>
          <a:xfrm>
            <a:off x="83950" y="790075"/>
            <a:ext cx="4451300" cy="4151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Shape 56"/>
          <p:cNvCxnSpPr>
            <a:stCxn id="57" idx="1"/>
          </p:cNvCxnSpPr>
          <p:nvPr/>
        </p:nvCxnSpPr>
        <p:spPr>
          <a:xfrm flipH="1">
            <a:off x="1194675" y="3916900"/>
            <a:ext cx="866400" cy="87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7" name="Shape 57"/>
          <p:cNvSpPr txBox="1"/>
          <p:nvPr/>
        </p:nvSpPr>
        <p:spPr>
          <a:xfrm>
            <a:off x="2061075" y="3420700"/>
            <a:ext cx="1988100" cy="9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Fare click sulla graffetta per poter inserire un’immagine nell’e-mail</a:t>
            </a:r>
            <a:endParaRPr/>
          </a:p>
        </p:txBody>
      </p:sp>
      <p:sp>
        <p:nvSpPr>
          <p:cNvPr id="58" name="Shape 58"/>
          <p:cNvSpPr txBox="1"/>
          <p:nvPr/>
        </p:nvSpPr>
        <p:spPr>
          <a:xfrm>
            <a:off x="5061425" y="1085225"/>
            <a:ext cx="3584100" cy="19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</a:rPr>
              <a:t>Facendo click sulla graffetta, si potrà allegare un documento, un’immagine, un video o un file di qualsiasi tipo. </a:t>
            </a:r>
            <a:endParaRPr sz="1800">
              <a:solidFill>
                <a:schemeClr val="dk2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</a:rPr>
              <a:t>Noi vedremo un esempio di come inserire un’immagine.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59" name="Shape 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3250" y="2681200"/>
            <a:ext cx="1810750" cy="225255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/>
        </p:nvSpPr>
        <p:spPr>
          <a:xfrm>
            <a:off x="828300" y="82075"/>
            <a:ext cx="74874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/>
              <a:t>Lezione 4: allegare un documento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1C23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/>
        </p:nvSpPr>
        <p:spPr>
          <a:xfrm>
            <a:off x="6980525" y="1968175"/>
            <a:ext cx="9186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</p:txBody>
      </p:sp>
      <p:pic>
        <p:nvPicPr>
          <p:cNvPr id="66" name="Shape 66"/>
          <p:cNvPicPr preferRelativeResize="0"/>
          <p:nvPr/>
        </p:nvPicPr>
        <p:blipFill rotWithShape="1">
          <a:blip r:embed="rId3">
            <a:alphaModFix/>
          </a:blip>
          <a:srcRect b="25377" l="1448" r="45475" t="5437"/>
          <a:stretch/>
        </p:blipFill>
        <p:spPr>
          <a:xfrm>
            <a:off x="128350" y="99450"/>
            <a:ext cx="6354448" cy="46590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6831675" y="217200"/>
            <a:ext cx="2122500" cy="37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</a:rPr>
              <a:t>Si aprirà questa schermata, facendo click su documenti troverete varie “cartelle”, all’interno delle quali ci saranno i tipi di documenti da allegare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68" name="Shape 68"/>
          <p:cNvCxnSpPr/>
          <p:nvPr/>
        </p:nvCxnSpPr>
        <p:spPr>
          <a:xfrm rot="10800000">
            <a:off x="1422375" y="806050"/>
            <a:ext cx="1648800" cy="61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9" name="Shape 69"/>
          <p:cNvSpPr txBox="1"/>
          <p:nvPr/>
        </p:nvSpPr>
        <p:spPr>
          <a:xfrm>
            <a:off x="3149275" y="1160250"/>
            <a:ext cx="16488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Fare click sulla cartella immagini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1C232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/>
        </p:nvSpPr>
        <p:spPr>
          <a:xfrm>
            <a:off x="6980525" y="1968175"/>
            <a:ext cx="9186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</p:txBody>
      </p:sp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 b="25452" l="4961" r="41798" t="5400"/>
          <a:stretch/>
        </p:blipFill>
        <p:spPr>
          <a:xfrm>
            <a:off x="115625" y="64162"/>
            <a:ext cx="6864900" cy="50151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Shape 76"/>
          <p:cNvCxnSpPr/>
          <p:nvPr/>
        </p:nvCxnSpPr>
        <p:spPr>
          <a:xfrm rot="10800000">
            <a:off x="1579650" y="1609175"/>
            <a:ext cx="187500" cy="86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7" name="Shape 77"/>
          <p:cNvSpPr txBox="1"/>
          <p:nvPr/>
        </p:nvSpPr>
        <p:spPr>
          <a:xfrm>
            <a:off x="1579650" y="2477975"/>
            <a:ext cx="1480800" cy="6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1) Selezionare l’immagine da inserire</a:t>
            </a:r>
            <a:endParaRPr/>
          </a:p>
        </p:txBody>
      </p:sp>
      <p:cxnSp>
        <p:nvCxnSpPr>
          <p:cNvPr id="78" name="Shape 78"/>
          <p:cNvCxnSpPr>
            <a:stCxn id="79" idx="2"/>
          </p:cNvCxnSpPr>
          <p:nvPr/>
        </p:nvCxnSpPr>
        <p:spPr>
          <a:xfrm>
            <a:off x="5814800" y="3693450"/>
            <a:ext cx="651000" cy="95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9" name="Shape 79"/>
          <p:cNvSpPr txBox="1"/>
          <p:nvPr/>
        </p:nvSpPr>
        <p:spPr>
          <a:xfrm>
            <a:off x="5242250" y="2754450"/>
            <a:ext cx="11451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2) Fare click su “Apri” per inserirla</a:t>
            </a:r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2925" y="2391775"/>
            <a:ext cx="1858675" cy="2341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1C23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b="8071" l="61119" r="1466" t="33779"/>
          <a:stretch/>
        </p:blipFill>
        <p:spPr>
          <a:xfrm>
            <a:off x="187575" y="73162"/>
            <a:ext cx="5716100" cy="49971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Shape 86"/>
          <p:cNvCxnSpPr>
            <a:stCxn id="87" idx="2"/>
          </p:cNvCxnSpPr>
          <p:nvPr/>
        </p:nvCxnSpPr>
        <p:spPr>
          <a:xfrm flipH="1">
            <a:off x="740300" y="3091575"/>
            <a:ext cx="718500" cy="163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8" name="Shape 88"/>
          <p:cNvSpPr txBox="1"/>
          <p:nvPr/>
        </p:nvSpPr>
        <p:spPr>
          <a:xfrm>
            <a:off x="2838075" y="3011825"/>
            <a:ext cx="22599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Qui comparirà il nome del file allegato</a:t>
            </a:r>
            <a:endParaRPr/>
          </a:p>
        </p:txBody>
      </p:sp>
      <p:sp>
        <p:nvSpPr>
          <p:cNvPr id="87" name="Shape 87"/>
          <p:cNvSpPr txBox="1"/>
          <p:nvPr/>
        </p:nvSpPr>
        <p:spPr>
          <a:xfrm>
            <a:off x="540650" y="2428275"/>
            <a:ext cx="18363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Fare click su “Invia” per spedire l’e-mail</a:t>
            </a:r>
            <a:endParaRPr/>
          </a:p>
        </p:txBody>
      </p:sp>
      <p:cxnSp>
        <p:nvCxnSpPr>
          <p:cNvPr id="89" name="Shape 89"/>
          <p:cNvCxnSpPr/>
          <p:nvPr/>
        </p:nvCxnSpPr>
        <p:spPr>
          <a:xfrm flipH="1">
            <a:off x="2225150" y="3629625"/>
            <a:ext cx="1231200" cy="75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