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B5E0-EAAD-45A4-8F23-B09D6332DFDD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976E3-4D3A-4456-8A69-6CDDBB7F0B6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65637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B5E0-EAAD-45A4-8F23-B09D6332DFDD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976E3-4D3A-4456-8A69-6CDDBB7F0B6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35275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B5E0-EAAD-45A4-8F23-B09D6332DFDD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976E3-4D3A-4456-8A69-6CDDBB7F0B6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74653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B5E0-EAAD-45A4-8F23-B09D6332DFDD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976E3-4D3A-4456-8A69-6CDDBB7F0B6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5458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B5E0-EAAD-45A4-8F23-B09D6332DFDD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976E3-4D3A-4456-8A69-6CDDBB7F0B6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1852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B5E0-EAAD-45A4-8F23-B09D6332DFDD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976E3-4D3A-4456-8A69-6CDDBB7F0B6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54239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B5E0-EAAD-45A4-8F23-B09D6332DFDD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976E3-4D3A-4456-8A69-6CDDBB7F0B6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46107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B5E0-EAAD-45A4-8F23-B09D6332DFDD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976E3-4D3A-4456-8A69-6CDDBB7F0B6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02341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B5E0-EAAD-45A4-8F23-B09D6332DFDD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976E3-4D3A-4456-8A69-6CDDBB7F0B6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41189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B5E0-EAAD-45A4-8F23-B09D6332DFDD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976E3-4D3A-4456-8A69-6CDDBB7F0B6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61105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B5E0-EAAD-45A4-8F23-B09D6332DFDD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976E3-4D3A-4456-8A69-6CDDBB7F0B6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3575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7B5E0-EAAD-45A4-8F23-B09D6332DFDD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976E3-4D3A-4456-8A69-6CDDBB7F0B6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62888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Skype - </a:t>
            </a:r>
            <a:r>
              <a:rPr lang="bg-BG" dirty="0" smtClean="0"/>
              <a:t>гласово съобщение</a:t>
            </a:r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91432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Skype - </a:t>
            </a:r>
            <a:r>
              <a:rPr lang="bg-BG" dirty="0" smtClean="0"/>
              <a:t>гласово съобщение</a:t>
            </a:r>
            <a:endParaRPr lang="bg-BG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522531"/>
            <a:ext cx="254811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115616" y="1522531"/>
            <a:ext cx="432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bg-BG" b="1" dirty="0" smtClean="0"/>
              <a:t>Изпращане </a:t>
            </a:r>
            <a:r>
              <a:rPr lang="bg-BG" b="1" dirty="0" smtClean="0"/>
              <a:t>на гласово съобщение</a:t>
            </a:r>
            <a:r>
              <a:rPr lang="bg-BG" b="1" dirty="0" smtClean="0"/>
              <a:t>. </a:t>
            </a:r>
          </a:p>
          <a:p>
            <a:r>
              <a:rPr lang="bg-BG" dirty="0" smtClean="0"/>
              <a:t>За да започнете записването на гласово </a:t>
            </a:r>
            <a:r>
              <a:rPr lang="bg-BG" b="1" dirty="0" smtClean="0"/>
              <a:t> </a:t>
            </a:r>
            <a:r>
              <a:rPr lang="bg-BG" dirty="0" smtClean="0"/>
              <a:t>съобщение, задръжте бутона. 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819354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Skype - </a:t>
            </a:r>
            <a:r>
              <a:rPr lang="bg-BG" smtClean="0"/>
              <a:t>гласово съобщение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484784"/>
            <a:ext cx="254811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chemeClr val="accent1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115616" y="1522531"/>
            <a:ext cx="432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2. Изпращане на гласово съобщение</a:t>
            </a:r>
            <a:r>
              <a:rPr lang="bg-BG" b="1" dirty="0" smtClean="0"/>
              <a:t>.</a:t>
            </a:r>
            <a:r>
              <a:rPr lang="bg-BG" dirty="0" smtClean="0"/>
              <a:t> </a:t>
            </a:r>
            <a:endParaRPr lang="bg-BG" b="1" dirty="0" smtClean="0"/>
          </a:p>
          <a:p>
            <a:r>
              <a:rPr lang="bg-BG" b="1" dirty="0" smtClean="0"/>
              <a:t> </a:t>
            </a:r>
            <a:r>
              <a:rPr lang="bg-BG" dirty="0" smtClean="0"/>
              <a:t>Докато съобщението се записва, можете да откажете изпращането с бутона Х.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1370081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Skype - </a:t>
            </a:r>
            <a:r>
              <a:rPr lang="bg-BG" smtClean="0"/>
              <a:t>гласово съобщение</a:t>
            </a:r>
            <a:endParaRPr lang="bg-BG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700808"/>
            <a:ext cx="2548117" cy="4525963"/>
          </a:xfrm>
        </p:spPr>
      </p:pic>
      <p:sp>
        <p:nvSpPr>
          <p:cNvPr id="7" name="TextBox 6"/>
          <p:cNvSpPr txBox="1"/>
          <p:nvPr/>
        </p:nvSpPr>
        <p:spPr>
          <a:xfrm>
            <a:off x="1115616" y="1522531"/>
            <a:ext cx="432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3. Изпращане на гласово съобщение</a:t>
            </a:r>
            <a:r>
              <a:rPr lang="bg-BG" b="1" dirty="0" smtClean="0"/>
              <a:t>.</a:t>
            </a:r>
          </a:p>
          <a:p>
            <a:r>
              <a:rPr lang="bg-BG" smtClean="0"/>
              <a:t>За да изпратите съобщението натиснете бутона за изпращане.</a:t>
            </a:r>
            <a:r>
              <a:rPr lang="bg-BG" b="1" smtClean="0"/>
              <a:t> 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38882963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69</Words>
  <Application>Microsoft Office PowerPoint</Application>
  <PresentationFormat>On-screen Show (4:3)</PresentationFormat>
  <Paragraphs>10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Skype - гласово съобщение</vt:lpstr>
      <vt:lpstr>Skype - гласово съобщение</vt:lpstr>
      <vt:lpstr>Skype - гласово съобщение</vt:lpstr>
      <vt:lpstr>Skype - гласово съобщение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User-01</dc:creator>
  <cp:lastModifiedBy>User-01</cp:lastModifiedBy>
  <cp:revision>9</cp:revision>
  <dcterms:created xsi:type="dcterms:W3CDTF">2018-01-31T13:28:34Z</dcterms:created>
  <dcterms:modified xsi:type="dcterms:W3CDTF">2018-02-01T08:53:09Z</dcterms:modified>
</cp:coreProperties>
</file>