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563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527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65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45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852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5423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610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234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118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6110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57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7B5E0-EAAD-45A4-8F23-B09D6332DFDD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76E3-4D3A-4456-8A69-6CDDBB7F0B6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288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гласово съобщение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143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гласово съобщение</a:t>
            </a:r>
            <a:endParaRPr lang="bg-BG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522531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15616" y="1522531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Изпращане </a:t>
            </a:r>
            <a:r>
              <a:rPr lang="bg-BG" b="1" dirty="0" smtClean="0"/>
              <a:t>на гласово съобщение</a:t>
            </a:r>
            <a:r>
              <a:rPr lang="bg-BG" b="1" dirty="0" smtClean="0"/>
              <a:t>. </a:t>
            </a:r>
          </a:p>
          <a:p>
            <a:r>
              <a:rPr lang="bg-BG" dirty="0" smtClean="0"/>
              <a:t>За да започнете записването на гласово </a:t>
            </a:r>
            <a:r>
              <a:rPr lang="bg-BG" b="1" dirty="0" smtClean="0"/>
              <a:t> </a:t>
            </a:r>
            <a:r>
              <a:rPr lang="bg-BG" dirty="0" smtClean="0"/>
              <a:t>съобщение, задръжте бутона.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1935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smtClean="0"/>
              <a:t>гласово съобщение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84784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chemeClr val="accent1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15616" y="1522531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2. Изпращане на гласово съобщение</a:t>
            </a:r>
            <a:r>
              <a:rPr lang="bg-BG" b="1" dirty="0" smtClean="0"/>
              <a:t>.</a:t>
            </a:r>
            <a:r>
              <a:rPr lang="bg-BG" dirty="0" smtClean="0"/>
              <a:t> </a:t>
            </a:r>
            <a:endParaRPr lang="bg-BG" b="1" dirty="0" smtClean="0"/>
          </a:p>
          <a:p>
            <a:r>
              <a:rPr lang="bg-BG" b="1" dirty="0" smtClean="0"/>
              <a:t> </a:t>
            </a:r>
            <a:r>
              <a:rPr lang="bg-BG" dirty="0" smtClean="0"/>
              <a:t>Докато съобщението се записва, можете да откажете изпращането с бутона Х.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37008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smtClean="0"/>
              <a:t>гласово съобщение</a:t>
            </a:r>
            <a:endParaRPr lang="bg-B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700808"/>
            <a:ext cx="2548117" cy="4525963"/>
          </a:xfrm>
        </p:spPr>
      </p:pic>
      <p:sp>
        <p:nvSpPr>
          <p:cNvPr id="7" name="TextBox 6"/>
          <p:cNvSpPr txBox="1"/>
          <p:nvPr/>
        </p:nvSpPr>
        <p:spPr>
          <a:xfrm>
            <a:off x="1115616" y="1522531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 Изпращане на гласово съобщение</a:t>
            </a:r>
            <a:r>
              <a:rPr lang="bg-BG" b="1" dirty="0" smtClean="0"/>
              <a:t>.</a:t>
            </a:r>
          </a:p>
          <a:p>
            <a:r>
              <a:rPr lang="bg-BG" smtClean="0"/>
              <a:t>За да изпратите съобщението натиснете бутона за изпращане.</a:t>
            </a:r>
            <a:r>
              <a:rPr lang="bg-BG" b="1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88829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69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Skype - гласово съобщение</vt:lpstr>
      <vt:lpstr>Skype - гласово съобщение</vt:lpstr>
      <vt:lpstr>Skype - гласово съобщение</vt:lpstr>
      <vt:lpstr>Skype - гласово съобщение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9</cp:revision>
  <dcterms:created xsi:type="dcterms:W3CDTF">2018-01-31T13:28:34Z</dcterms:created>
  <dcterms:modified xsi:type="dcterms:W3CDTF">2018-02-01T08:53:09Z</dcterms:modified>
</cp:coreProperties>
</file>