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4" r:id="rId15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8BC3-3C03-49D0-ADE4-9579C83B7B04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2DBC8-BAC9-48DF-ADFC-D346AEE7383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29841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8BC3-3C03-49D0-ADE4-9579C83B7B04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2DBC8-BAC9-48DF-ADFC-D346AEE7383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63369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8BC3-3C03-49D0-ADE4-9579C83B7B04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2DBC8-BAC9-48DF-ADFC-D346AEE7383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3886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8BC3-3C03-49D0-ADE4-9579C83B7B04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2DBC8-BAC9-48DF-ADFC-D346AEE7383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9018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8BC3-3C03-49D0-ADE4-9579C83B7B04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2DBC8-BAC9-48DF-ADFC-D346AEE7383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33100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8BC3-3C03-49D0-ADE4-9579C83B7B04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2DBC8-BAC9-48DF-ADFC-D346AEE7383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4954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8BC3-3C03-49D0-ADE4-9579C83B7B04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2DBC8-BAC9-48DF-ADFC-D346AEE7383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0905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8BC3-3C03-49D0-ADE4-9579C83B7B04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2DBC8-BAC9-48DF-ADFC-D346AEE7383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42967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8BC3-3C03-49D0-ADE4-9579C83B7B04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2DBC8-BAC9-48DF-ADFC-D346AEE7383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70523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8BC3-3C03-49D0-ADE4-9579C83B7B04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2DBC8-BAC9-48DF-ADFC-D346AEE7383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07132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8BC3-3C03-49D0-ADE4-9579C83B7B04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2DBC8-BAC9-48DF-ADFC-D346AEE7383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94586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78BC3-3C03-49D0-ADE4-9579C83B7B04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2DBC8-BAC9-48DF-ADFC-D346AEE7383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8400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Viber</a:t>
            </a:r>
            <a:r>
              <a:rPr lang="en-US" dirty="0" smtClean="0"/>
              <a:t> - </a:t>
            </a:r>
            <a:r>
              <a:rPr lang="bg-BG" dirty="0" smtClean="0"/>
              <a:t>Въведение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97803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Viber</a:t>
            </a:r>
            <a:r>
              <a:rPr lang="en-US" dirty="0" smtClean="0"/>
              <a:t> – </a:t>
            </a:r>
            <a:r>
              <a:rPr lang="bg-BG" dirty="0" smtClean="0"/>
              <a:t>въведение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628800"/>
            <a:ext cx="2548117" cy="4525963"/>
          </a:xfrm>
        </p:spPr>
      </p:pic>
      <p:sp>
        <p:nvSpPr>
          <p:cNvPr id="5" name="TextBox 4"/>
          <p:cNvSpPr txBox="1"/>
          <p:nvPr/>
        </p:nvSpPr>
        <p:spPr>
          <a:xfrm>
            <a:off x="1115616" y="1484784"/>
            <a:ext cx="4392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9. Регистрация.</a:t>
            </a:r>
          </a:p>
          <a:p>
            <a:r>
              <a:rPr lang="bg-BG" dirty="0" smtClean="0"/>
              <a:t>Натиснете посочения бутон, за да продължите.</a:t>
            </a:r>
            <a:r>
              <a:rPr lang="bg-BG" b="1" dirty="0" smtClean="0"/>
              <a:t>  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3413281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Viber</a:t>
            </a:r>
            <a:r>
              <a:rPr lang="en-US" dirty="0" smtClean="0"/>
              <a:t> – </a:t>
            </a:r>
            <a:r>
              <a:rPr lang="bg-BG" dirty="0" smtClean="0"/>
              <a:t>въведение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628800"/>
            <a:ext cx="2548117" cy="4525963"/>
          </a:xfrm>
        </p:spPr>
      </p:pic>
      <p:sp>
        <p:nvSpPr>
          <p:cNvPr id="5" name="TextBox 4"/>
          <p:cNvSpPr txBox="1"/>
          <p:nvPr/>
        </p:nvSpPr>
        <p:spPr>
          <a:xfrm>
            <a:off x="1115616" y="1484784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10</a:t>
            </a:r>
            <a:r>
              <a:rPr lang="bg-BG" b="1" dirty="0"/>
              <a:t>. Регистрация</a:t>
            </a:r>
            <a:r>
              <a:rPr lang="bg-BG" b="1" dirty="0" smtClean="0"/>
              <a:t>.</a:t>
            </a:r>
          </a:p>
          <a:p>
            <a:r>
              <a:rPr lang="bg-BG" dirty="0"/>
              <a:t>Натиснете посочения бутон, за да продължите.</a:t>
            </a:r>
            <a:r>
              <a:rPr lang="bg-BG" b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832137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Viber</a:t>
            </a:r>
            <a:r>
              <a:rPr lang="en-US" dirty="0" smtClean="0"/>
              <a:t> – </a:t>
            </a:r>
            <a:r>
              <a:rPr lang="bg-BG" dirty="0" smtClean="0"/>
              <a:t>въведение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628800"/>
            <a:ext cx="2548117" cy="4525963"/>
          </a:xfrm>
        </p:spPr>
      </p:pic>
      <p:sp>
        <p:nvSpPr>
          <p:cNvPr id="5" name="TextBox 4"/>
          <p:cNvSpPr txBox="1"/>
          <p:nvPr/>
        </p:nvSpPr>
        <p:spPr>
          <a:xfrm>
            <a:off x="1115616" y="1484784"/>
            <a:ext cx="44644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11. Основно меню.</a:t>
            </a:r>
          </a:p>
          <a:p>
            <a:r>
              <a:rPr lang="bg-BG" dirty="0" smtClean="0"/>
              <a:t>Раздел </a:t>
            </a:r>
            <a:r>
              <a:rPr lang="en-US" dirty="0" smtClean="0"/>
              <a:t>CHATS.</a:t>
            </a:r>
          </a:p>
          <a:p>
            <a:r>
              <a:rPr lang="bg-BG" dirty="0" smtClean="0"/>
              <a:t>Тук се намира историята на всички ваши текстови кореспондинции.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92961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Viber</a:t>
            </a:r>
            <a:r>
              <a:rPr lang="en-US" dirty="0" smtClean="0"/>
              <a:t> – </a:t>
            </a:r>
            <a:r>
              <a:rPr lang="bg-BG" dirty="0" smtClean="0"/>
              <a:t>въведение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700808"/>
            <a:ext cx="2548117" cy="4525963"/>
          </a:xfrm>
        </p:spPr>
      </p:pic>
      <p:sp>
        <p:nvSpPr>
          <p:cNvPr id="5" name="TextBox 4"/>
          <p:cNvSpPr txBox="1"/>
          <p:nvPr/>
        </p:nvSpPr>
        <p:spPr>
          <a:xfrm>
            <a:off x="1115616" y="1484784"/>
            <a:ext cx="45365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12. </a:t>
            </a:r>
            <a:r>
              <a:rPr lang="bg-BG" b="1" dirty="0"/>
              <a:t>Основно меню</a:t>
            </a:r>
            <a:r>
              <a:rPr lang="bg-BG" b="1" dirty="0" smtClean="0"/>
              <a:t>.</a:t>
            </a:r>
          </a:p>
          <a:p>
            <a:r>
              <a:rPr lang="bg-BG" dirty="0" smtClean="0"/>
              <a:t>Раздел </a:t>
            </a:r>
            <a:r>
              <a:rPr lang="en-US" dirty="0" smtClean="0"/>
              <a:t>CONTACTS.</a:t>
            </a:r>
          </a:p>
          <a:p>
            <a:r>
              <a:rPr lang="bg-BG" dirty="0"/>
              <a:t>Тук се </a:t>
            </a:r>
            <a:r>
              <a:rPr lang="bg-BG" dirty="0" smtClean="0"/>
              <a:t>намира списък на всички ваши контакти.</a:t>
            </a:r>
            <a:endParaRPr lang="bg-BG" dirty="0"/>
          </a:p>
          <a:p>
            <a:r>
              <a:rPr lang="bg-BG" dirty="0" smtClean="0"/>
              <a:t>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420360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Viber</a:t>
            </a:r>
            <a:r>
              <a:rPr lang="en-US" dirty="0" smtClean="0"/>
              <a:t> – </a:t>
            </a:r>
            <a:r>
              <a:rPr lang="bg-BG" dirty="0" smtClean="0"/>
              <a:t>въведение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556792"/>
            <a:ext cx="2545854" cy="4525963"/>
          </a:xfrm>
        </p:spPr>
      </p:pic>
      <p:sp>
        <p:nvSpPr>
          <p:cNvPr id="6" name="TextBox 5"/>
          <p:cNvSpPr txBox="1"/>
          <p:nvPr/>
        </p:nvSpPr>
        <p:spPr>
          <a:xfrm>
            <a:off x="1115616" y="1484784"/>
            <a:ext cx="45365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13. </a:t>
            </a:r>
            <a:r>
              <a:rPr lang="bg-BG" b="1" dirty="0"/>
              <a:t>Основно меню</a:t>
            </a:r>
            <a:r>
              <a:rPr lang="bg-BG" b="1" dirty="0" smtClean="0"/>
              <a:t>.</a:t>
            </a:r>
          </a:p>
          <a:p>
            <a:r>
              <a:rPr lang="bg-BG" dirty="0" smtClean="0"/>
              <a:t>Раздел </a:t>
            </a:r>
            <a:r>
              <a:rPr lang="en-US" dirty="0" smtClean="0"/>
              <a:t>CALLS.</a:t>
            </a:r>
          </a:p>
          <a:p>
            <a:r>
              <a:rPr lang="bg-BG" dirty="0"/>
              <a:t>Тук се намира историята на всички </a:t>
            </a:r>
            <a:r>
              <a:rPr lang="bg-BG" smtClean="0"/>
              <a:t>ваши повиквания и разговори.</a:t>
            </a:r>
            <a:endParaRPr lang="bg-BG" dirty="0"/>
          </a:p>
          <a:p>
            <a:r>
              <a:rPr lang="bg-BG" dirty="0" smtClean="0"/>
              <a:t>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345562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Viber</a:t>
            </a:r>
            <a:r>
              <a:rPr lang="en-US" dirty="0" smtClean="0"/>
              <a:t> - </a:t>
            </a:r>
            <a:r>
              <a:rPr lang="bg-BG" dirty="0" smtClean="0"/>
              <a:t>въведение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484784"/>
            <a:ext cx="2545854" cy="4525963"/>
          </a:xfrm>
        </p:spPr>
      </p:pic>
      <p:sp>
        <p:nvSpPr>
          <p:cNvPr id="5" name="TextBox 4"/>
          <p:cNvSpPr txBox="1"/>
          <p:nvPr/>
        </p:nvSpPr>
        <p:spPr>
          <a:xfrm>
            <a:off x="1096483" y="1484784"/>
            <a:ext cx="4608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bg-BG" b="1" dirty="0" smtClean="0"/>
              <a:t>Стартиране.</a:t>
            </a:r>
          </a:p>
          <a:p>
            <a:r>
              <a:rPr lang="bg-BG" dirty="0" smtClean="0"/>
              <a:t>Изберете иконата на Вайбър, за да стартирате приложението.</a:t>
            </a:r>
            <a:r>
              <a:rPr lang="en-US" dirty="0" smtClean="0"/>
              <a:t>  </a:t>
            </a:r>
            <a:r>
              <a:rPr lang="bg-BG" dirty="0" smtClean="0"/>
              <a:t>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023826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Viber</a:t>
            </a:r>
            <a:r>
              <a:rPr lang="en-US" dirty="0" smtClean="0"/>
              <a:t> - </a:t>
            </a:r>
            <a:r>
              <a:rPr lang="bg-BG" dirty="0" smtClean="0"/>
              <a:t>въведение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628800"/>
            <a:ext cx="2545854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1135372" y="1484784"/>
            <a:ext cx="4804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2</a:t>
            </a:r>
            <a:r>
              <a:rPr lang="bg-BG" b="1" dirty="0" smtClean="0"/>
              <a:t>. Регистрация.</a:t>
            </a:r>
          </a:p>
          <a:p>
            <a:r>
              <a:rPr lang="bg-BG" dirty="0" smtClean="0"/>
              <a:t>Натиснете посочения бутон, за да продължите.</a:t>
            </a:r>
            <a:r>
              <a:rPr lang="bg-BG" b="1" dirty="0" smtClean="0"/>
              <a:t>  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698901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Viber</a:t>
            </a:r>
            <a:r>
              <a:rPr lang="en-US" dirty="0" smtClean="0"/>
              <a:t> – </a:t>
            </a:r>
            <a:r>
              <a:rPr lang="bg-BG" dirty="0" smtClean="0"/>
              <a:t>въведение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556792"/>
            <a:ext cx="2545854" cy="4525963"/>
          </a:xfrm>
        </p:spPr>
      </p:pic>
      <p:sp>
        <p:nvSpPr>
          <p:cNvPr id="5" name="TextBox 4"/>
          <p:cNvSpPr txBox="1"/>
          <p:nvPr/>
        </p:nvSpPr>
        <p:spPr>
          <a:xfrm>
            <a:off x="1115616" y="1484784"/>
            <a:ext cx="4608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3</a:t>
            </a:r>
            <a:r>
              <a:rPr lang="bg-BG" b="1" dirty="0"/>
              <a:t>. Регистрация.</a:t>
            </a:r>
          </a:p>
          <a:p>
            <a:r>
              <a:rPr lang="bg-BG" dirty="0" smtClean="0"/>
              <a:t> Въведете вашия телефонен номер, който ще ползвате и натиснете </a:t>
            </a:r>
            <a:r>
              <a:rPr lang="en-US" dirty="0" smtClean="0"/>
              <a:t>Continue</a:t>
            </a:r>
            <a:r>
              <a:rPr lang="bg-BG" dirty="0" smtClean="0"/>
              <a:t>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81050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Viber</a:t>
            </a:r>
            <a:r>
              <a:rPr lang="en-US" dirty="0" smtClean="0"/>
              <a:t> – </a:t>
            </a:r>
            <a:r>
              <a:rPr lang="bg-BG" dirty="0" smtClean="0"/>
              <a:t>въведение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556792"/>
            <a:ext cx="2548117" cy="4525963"/>
          </a:xfrm>
        </p:spPr>
      </p:pic>
      <p:sp>
        <p:nvSpPr>
          <p:cNvPr id="5" name="TextBox 4"/>
          <p:cNvSpPr txBox="1"/>
          <p:nvPr/>
        </p:nvSpPr>
        <p:spPr>
          <a:xfrm>
            <a:off x="1115616" y="1484784"/>
            <a:ext cx="4608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4.</a:t>
            </a:r>
            <a:r>
              <a:rPr lang="bg-BG" dirty="0" smtClean="0"/>
              <a:t> </a:t>
            </a:r>
            <a:r>
              <a:rPr lang="bg-BG" b="1" dirty="0"/>
              <a:t>Регистрация.</a:t>
            </a:r>
          </a:p>
          <a:p>
            <a:r>
              <a:rPr lang="bg-BG" dirty="0" smtClean="0"/>
              <a:t>Натиснете </a:t>
            </a:r>
            <a:r>
              <a:rPr lang="en-US" dirty="0" smtClean="0"/>
              <a:t>YES</a:t>
            </a:r>
            <a:r>
              <a:rPr lang="bg-BG" dirty="0" smtClean="0"/>
              <a:t>, за да получите </a:t>
            </a:r>
            <a:r>
              <a:rPr lang="en-US" dirty="0" smtClean="0"/>
              <a:t>SMS</a:t>
            </a:r>
            <a:r>
              <a:rPr lang="bg-BG" dirty="0" smtClean="0"/>
              <a:t> с код за активация.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81928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Viber</a:t>
            </a:r>
            <a:r>
              <a:rPr lang="en-US" dirty="0" smtClean="0"/>
              <a:t> – </a:t>
            </a:r>
            <a:r>
              <a:rPr lang="bg-BG" dirty="0" smtClean="0"/>
              <a:t>въведение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146" y="1196752"/>
            <a:ext cx="2548117" cy="4525963"/>
          </a:xfrm>
        </p:spPr>
      </p:pic>
      <p:sp>
        <p:nvSpPr>
          <p:cNvPr id="5" name="TextBox 4"/>
          <p:cNvSpPr txBox="1"/>
          <p:nvPr/>
        </p:nvSpPr>
        <p:spPr>
          <a:xfrm>
            <a:off x="1115616" y="1484784"/>
            <a:ext cx="23402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5</a:t>
            </a:r>
            <a:r>
              <a:rPr lang="bg-BG" b="1" dirty="0"/>
              <a:t>. Регистрация</a:t>
            </a:r>
            <a:r>
              <a:rPr lang="bg-BG" b="1" dirty="0" smtClean="0"/>
              <a:t>.</a:t>
            </a:r>
          </a:p>
          <a:p>
            <a:r>
              <a:rPr lang="bg-BG" dirty="0" smtClean="0"/>
              <a:t>Натиснете </a:t>
            </a:r>
            <a:r>
              <a:rPr lang="en-US" dirty="0" smtClean="0"/>
              <a:t>ALLOW</a:t>
            </a:r>
            <a:r>
              <a:rPr lang="bg-BG" dirty="0" smtClean="0"/>
              <a:t>, за да позволите на приложението достъп до вашите контакти.</a:t>
            </a:r>
          </a:p>
          <a:p>
            <a:r>
              <a:rPr lang="bg-BG" dirty="0"/>
              <a:t>Натиснете </a:t>
            </a:r>
            <a:r>
              <a:rPr lang="en-US" dirty="0"/>
              <a:t>ALLOW</a:t>
            </a:r>
            <a:r>
              <a:rPr lang="bg-BG" dirty="0"/>
              <a:t>, за да позволите на </a:t>
            </a:r>
            <a:r>
              <a:rPr lang="bg-BG" dirty="0" smtClean="0"/>
              <a:t>приложението да осъществява разговор.</a:t>
            </a:r>
          </a:p>
          <a:p>
            <a:r>
              <a:rPr lang="bg-BG" dirty="0" smtClean="0"/>
              <a:t> </a:t>
            </a:r>
            <a:endParaRPr lang="bg-BG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1" y="1807949"/>
            <a:ext cx="2548117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174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Viber</a:t>
            </a:r>
            <a:r>
              <a:rPr lang="en-US" dirty="0" smtClean="0"/>
              <a:t> – </a:t>
            </a:r>
            <a:r>
              <a:rPr lang="bg-BG" dirty="0" smtClean="0"/>
              <a:t>въведение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772816"/>
            <a:ext cx="2548117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1115616" y="1484784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6. Регистрация. </a:t>
            </a:r>
          </a:p>
          <a:p>
            <a:r>
              <a:rPr lang="bg-BG" dirty="0" smtClean="0"/>
              <a:t>Чрез СМС ще получите 6-цифрен код за активация.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038140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Viber</a:t>
            </a:r>
            <a:r>
              <a:rPr lang="en-US" dirty="0" smtClean="0"/>
              <a:t> – </a:t>
            </a:r>
            <a:r>
              <a:rPr lang="bg-BG" dirty="0" smtClean="0"/>
              <a:t>въведение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628800"/>
            <a:ext cx="2545854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1115616" y="1484784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7</a:t>
            </a:r>
            <a:r>
              <a:rPr lang="bg-BG" b="1" dirty="0"/>
              <a:t>. Регистрация. </a:t>
            </a:r>
          </a:p>
          <a:p>
            <a:r>
              <a:rPr lang="bg-BG" dirty="0" smtClean="0"/>
              <a:t>Въведете 6-цифрения код в посоченото поле.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99965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Viber</a:t>
            </a:r>
            <a:r>
              <a:rPr lang="en-US" dirty="0" smtClean="0"/>
              <a:t> – </a:t>
            </a:r>
            <a:r>
              <a:rPr lang="bg-BG" dirty="0" smtClean="0"/>
              <a:t>въведение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628800"/>
            <a:ext cx="2545854" cy="4525963"/>
          </a:xfrm>
        </p:spPr>
      </p:pic>
      <p:sp>
        <p:nvSpPr>
          <p:cNvPr id="3" name="Rectangle 2"/>
          <p:cNvSpPr/>
          <p:nvPr/>
        </p:nvSpPr>
        <p:spPr>
          <a:xfrm>
            <a:off x="1043608" y="1484784"/>
            <a:ext cx="48965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 smtClean="0"/>
              <a:t>8. </a:t>
            </a:r>
            <a:r>
              <a:rPr lang="bg-BG" b="1" dirty="0"/>
              <a:t>Регистрация</a:t>
            </a:r>
            <a:r>
              <a:rPr lang="bg-BG" b="1" dirty="0" smtClean="0"/>
              <a:t>.</a:t>
            </a:r>
          </a:p>
          <a:p>
            <a:r>
              <a:rPr lang="bg-BG" dirty="0" smtClean="0"/>
              <a:t>Натиснете посочения бутон, за да впишете вашия фейсбук акаунт. Ако не желаете натиснете </a:t>
            </a:r>
            <a:r>
              <a:rPr lang="en-US" dirty="0" smtClean="0"/>
              <a:t>Add photo</a:t>
            </a:r>
            <a:r>
              <a:rPr lang="bg-BG" dirty="0" smtClean="0"/>
              <a:t> и въвеждате исканите данни. </a:t>
            </a:r>
            <a:r>
              <a:rPr lang="bg-BG" b="1" dirty="0" smtClean="0"/>
              <a:t> 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517280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259</Words>
  <Application>Microsoft Office PowerPoint</Application>
  <PresentationFormat>On-screen Show (4:3)</PresentationFormat>
  <Paragraphs>47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Viber - Въведение</vt:lpstr>
      <vt:lpstr>Viber - въведение</vt:lpstr>
      <vt:lpstr>Viber - въведение</vt:lpstr>
      <vt:lpstr>Viber – въведение</vt:lpstr>
      <vt:lpstr>Viber – въведение</vt:lpstr>
      <vt:lpstr>Viber – въведение</vt:lpstr>
      <vt:lpstr>Viber – въведение</vt:lpstr>
      <vt:lpstr>Viber – въведение</vt:lpstr>
      <vt:lpstr>Viber – въведение</vt:lpstr>
      <vt:lpstr>Viber – въведение</vt:lpstr>
      <vt:lpstr>Viber – въведение</vt:lpstr>
      <vt:lpstr>Viber – въведение</vt:lpstr>
      <vt:lpstr>Viber – въведение</vt:lpstr>
      <vt:lpstr>Viber – въведение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User-01</dc:creator>
  <cp:lastModifiedBy>User-01</cp:lastModifiedBy>
  <cp:revision>22</cp:revision>
  <dcterms:created xsi:type="dcterms:W3CDTF">2018-01-31T18:04:14Z</dcterms:created>
  <dcterms:modified xsi:type="dcterms:W3CDTF">2018-02-01T10:13:09Z</dcterms:modified>
</cp:coreProperties>
</file>