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1053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993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06129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5048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1784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0709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9766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51001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2707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9976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19205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F3BD3-A60F-43A0-B553-D738511D5AA7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22005-BE16-420D-84A1-0250272D18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1136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67397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28800"/>
            <a:ext cx="2545854" cy="4525963"/>
          </a:xfrm>
        </p:spPr>
      </p:pic>
      <p:sp>
        <p:nvSpPr>
          <p:cNvPr id="6" name="TextBox 5"/>
          <p:cNvSpPr txBox="1"/>
          <p:nvPr/>
        </p:nvSpPr>
        <p:spPr>
          <a:xfrm>
            <a:off x="755576" y="1556792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Изпращане на стикери. </a:t>
            </a:r>
          </a:p>
          <a:p>
            <a:r>
              <a:rPr lang="bg-BG" dirty="0" smtClean="0"/>
              <a:t>С другите бутони на раздела посочваме типа на стикера, например усмивки, героят Мъгси и други.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99049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84784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755576" y="1556792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текстово съобщение. </a:t>
            </a:r>
          </a:p>
          <a:p>
            <a:r>
              <a:rPr lang="bg-BG" dirty="0" smtClean="0"/>
              <a:t>Изберете контакт от списъка с абонати, който ще бъде получател на вашите съобщения.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3985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484784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755576" y="1556792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текстово съобщение. </a:t>
            </a:r>
          </a:p>
          <a:p>
            <a:r>
              <a:rPr lang="bg-BG" dirty="0" smtClean="0"/>
              <a:t>Изберете полето за изпращане на съобщения.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467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556792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755576" y="1556792"/>
            <a:ext cx="49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текстово съобщение. </a:t>
            </a:r>
          </a:p>
          <a:p>
            <a:r>
              <a:rPr lang="bg-BG" dirty="0" smtClean="0"/>
              <a:t>С помощта на клавиатурата наберете текста на вашето съобщение.  Изпращате го с бутона </a:t>
            </a:r>
            <a:r>
              <a:rPr lang="en-US" dirty="0" smtClean="0"/>
              <a:t>Send</a:t>
            </a:r>
            <a:r>
              <a:rPr lang="bg-BG" dirty="0" smtClean="0"/>
              <a:t>.</a:t>
            </a:r>
          </a:p>
          <a:p>
            <a:r>
              <a:rPr lang="bg-BG" dirty="0" smtClean="0"/>
              <a:t>Чрез посочения бутон се добавят емотикони – (Емотикон</a:t>
            </a:r>
            <a:r>
              <a:rPr lang="bg-BG" dirty="0"/>
              <a:t> или </a:t>
            </a:r>
            <a:r>
              <a:rPr lang="bg-BG" dirty="0" smtClean="0"/>
              <a:t>емотиконка -п</a:t>
            </a:r>
            <a:r>
              <a:rPr lang="ru-RU" dirty="0" smtClean="0"/>
              <a:t>редставлява</a:t>
            </a:r>
            <a:r>
              <a:rPr lang="ru-RU" dirty="0"/>
              <a:t> пиктограма, която изразява определена човешка </a:t>
            </a:r>
            <a:r>
              <a:rPr lang="ru-RU" dirty="0" smtClean="0"/>
              <a:t>емоция)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57000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628800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755576" y="1556792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текстово съобщение. </a:t>
            </a:r>
          </a:p>
          <a:p>
            <a:r>
              <a:rPr lang="bg-BG" dirty="0" smtClean="0"/>
              <a:t>След натискане на бутона „Емотикони“ излиза меню с всички картинки.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3355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628800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755576" y="1556792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текстово съобщение. </a:t>
            </a:r>
          </a:p>
          <a:p>
            <a:r>
              <a:rPr lang="bg-BG" dirty="0" smtClean="0"/>
              <a:t>Посоченото меню показва всички изпращани досега емотикони.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5202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00808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755576" y="1556792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текстово съобщение. </a:t>
            </a:r>
          </a:p>
          <a:p>
            <a:r>
              <a:rPr lang="bg-BG" dirty="0" smtClean="0"/>
              <a:t>От разделите избирате тематичните типове на картинките, например усмивки, животни, храна, спорт и други.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9987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556792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755576" y="1556792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Изпращане на стикери. </a:t>
            </a:r>
          </a:p>
          <a:p>
            <a:r>
              <a:rPr lang="bg-BG" dirty="0" smtClean="0"/>
              <a:t>Натискайки посочения бутон отваряме менюто със стикери.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88667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Messenger - </a:t>
            </a:r>
            <a:r>
              <a:rPr lang="bg-BG" dirty="0" smtClean="0"/>
              <a:t>съобщения и емотикони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628800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755576" y="1556792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Изпращане на стикери. </a:t>
            </a:r>
          </a:p>
          <a:p>
            <a:r>
              <a:rPr lang="bg-BG" dirty="0" smtClean="0"/>
              <a:t>Първият бутон е търсачка за стикери.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30532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218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Messenger - съобщения и емотикони</vt:lpstr>
      <vt:lpstr>Messenger - съобщения и емотикони</vt:lpstr>
      <vt:lpstr>Messenger - съобщения и емотикони</vt:lpstr>
      <vt:lpstr>Messenger - съобщения и емотикони</vt:lpstr>
      <vt:lpstr>Messenger - съобщения и емотикони</vt:lpstr>
      <vt:lpstr>Messenger - съобщения и емотикони</vt:lpstr>
      <vt:lpstr>Messenger - съобщения и емотикони</vt:lpstr>
      <vt:lpstr>Messenger - съобщения и емотикони</vt:lpstr>
      <vt:lpstr>Messenger - съобщения и емотикони</vt:lpstr>
      <vt:lpstr>Messenger - съобщения и емотикони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16</cp:revision>
  <dcterms:created xsi:type="dcterms:W3CDTF">2018-01-30T11:38:23Z</dcterms:created>
  <dcterms:modified xsi:type="dcterms:W3CDTF">2018-01-30T12:09:36Z</dcterms:modified>
</cp:coreProperties>
</file>