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1144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4736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5074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4233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666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482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2940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8547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298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7697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15447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4BD14-074E-4AA6-9095-7DD7C6999493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71D43-E8CE-49B2-88DF-33553547718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067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134672" cy="1470025"/>
          </a:xfrm>
        </p:spPr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групово видеообаждане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1628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smtClean="0"/>
              <a:t>групово видеообаждане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5400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bg-BG" dirty="0" smtClean="0"/>
              <a:t>Изберете онлайн контакт от списъка с контакти.</a:t>
            </a:r>
          </a:p>
          <a:p>
            <a:pPr marL="432000" indent="0">
              <a:buNone/>
            </a:pPr>
            <a:r>
              <a:rPr lang="bg-BG" b="1" dirty="0" smtClean="0"/>
              <a:t>- </a:t>
            </a:r>
            <a:r>
              <a:rPr lang="ru-RU" sz="2800" dirty="0"/>
              <a:t>Добавете контакти, като изберете "Добавяне на контакт" от горния десен ъгъл на списъка с контакти и въведете Skype потребителско </a:t>
            </a:r>
            <a:r>
              <a:rPr lang="ru-RU" sz="2800" dirty="0" smtClean="0"/>
              <a:t>име.</a:t>
            </a:r>
            <a:endParaRPr lang="en-US" sz="2800" dirty="0" smtClean="0"/>
          </a:p>
        </p:txBody>
      </p:sp>
      <p:pic>
        <p:nvPicPr>
          <p:cNvPr id="1026" name="Picture 2" descr="https://www.wikihow.com/images/c/c1/Do-a-Video-Conference-in-Skype-Step-6-Version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843" y="1772816"/>
            <a:ext cx="316835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102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smtClean="0"/>
              <a:t>групово видеообаждане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/>
              <a:t>2. </a:t>
            </a:r>
            <a:r>
              <a:rPr lang="ru-RU" smtClean="0"/>
              <a:t>Изберете  "</a:t>
            </a:r>
            <a:r>
              <a:rPr lang="ru-RU" dirty="0"/>
              <a:t>Видео повикване", за да започнете </a:t>
            </a:r>
            <a:r>
              <a:rPr lang="ru-RU" dirty="0" smtClean="0"/>
              <a:t>видеообаждането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https://www.wikihow.com/images/c/c9/Do-a-Video-Conference-in-Skype-Step-7-Version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755" y="1844824"/>
            <a:ext cx="326436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29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smtClean="0"/>
              <a:t>групово видеообаждане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4. </a:t>
            </a:r>
            <a:r>
              <a:rPr lang="ru-RU" dirty="0" smtClean="0"/>
              <a:t>Кликнете </a:t>
            </a:r>
            <a:r>
              <a:rPr lang="ru-RU" dirty="0"/>
              <a:t>върху знака "+", след което върху "Добавяне на хора", за да добавите още Skype контакти към видеоконференцията. Можете да добавите до 24 души </a:t>
            </a:r>
            <a:r>
              <a:rPr lang="ru-RU" dirty="0" smtClean="0"/>
              <a:t>за </a:t>
            </a:r>
            <a:r>
              <a:rPr lang="ru-RU" dirty="0"/>
              <a:t>общо 25 (включително и за себе си).</a:t>
            </a:r>
            <a:endParaRPr lang="en-US" dirty="0"/>
          </a:p>
        </p:txBody>
      </p:sp>
      <p:pic>
        <p:nvPicPr>
          <p:cNvPr id="3074" name="Picture 2" descr="https://www.wikihow.com/images/b/bc/Do-a-Video-Conference-in-Skype-Step-8-Version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74"/>
          <a:stretch/>
        </p:blipFill>
        <p:spPr bwMode="auto">
          <a:xfrm>
            <a:off x="5486400" y="1628800"/>
            <a:ext cx="344753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392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smtClean="0"/>
              <a:t>групово видеообаждане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bg-BG" dirty="0" smtClean="0"/>
              <a:t>5. </a:t>
            </a:r>
            <a:r>
              <a:rPr lang="ru-RU" dirty="0"/>
              <a:t>Прекратете обаждането, когато сте готови</a:t>
            </a:r>
            <a:r>
              <a:rPr lang="en-US" dirty="0" smtClean="0"/>
              <a:t>.</a:t>
            </a:r>
            <a:r>
              <a:rPr lang="en-US" dirty="0"/>
              <a:t> </a:t>
            </a:r>
            <a:r>
              <a:rPr lang="ru-RU" dirty="0"/>
              <a:t> Можете да прекратите груповото видеообаждане, като кликнете върху червената икона на телефон в долната част на екрана на Skype повикване.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Само </a:t>
            </a:r>
            <a:r>
              <a:rPr lang="ru-RU" dirty="0"/>
              <a:t>лицето, което е започнало повикването, може да го прекрати. Ако сте този, който е започнал груповото видеообаждане, всички останали ще бъдат прекъснати. Но ако сте само участник, обаждането ще продължи, след като сте кликнали върху червената икона на телефона.</a:t>
            </a:r>
            <a:endParaRPr lang="en-US" dirty="0"/>
          </a:p>
        </p:txBody>
      </p:sp>
      <p:pic>
        <p:nvPicPr>
          <p:cNvPr id="4098" name="Picture 2" descr="https://www.wikihow.com/images/2/27/Do-a-Group-Video-Chat-on-Skype-Step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619" y="1747226"/>
            <a:ext cx="3394493" cy="254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478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113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Skype - групово видеообаждане</vt:lpstr>
      <vt:lpstr>Skype - групово видеообаждане</vt:lpstr>
      <vt:lpstr>Skype - групово видеообаждане</vt:lpstr>
      <vt:lpstr>Skype - групово видеообаждане</vt:lpstr>
      <vt:lpstr>Skype - групово видеообаждане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Skype - групово видеообаждане</dc:title>
  <dc:creator>User-01</dc:creator>
  <cp:lastModifiedBy>User-01</cp:lastModifiedBy>
  <cp:revision>12</cp:revision>
  <dcterms:created xsi:type="dcterms:W3CDTF">2018-01-31T15:29:09Z</dcterms:created>
  <dcterms:modified xsi:type="dcterms:W3CDTF">2018-02-01T09:43:32Z</dcterms:modified>
</cp:coreProperties>
</file>