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159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562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37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963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929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65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006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69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197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528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961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A0A1-FBB1-4633-9106-F81CA94814E3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4DC7-0839-47CF-A307-2069267BFB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43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Skype - </a:t>
            </a:r>
            <a:r>
              <a:rPr lang="bg-BG" dirty="0" smtClean="0"/>
              <a:t>изпращане на снимка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708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- </a:t>
            </a:r>
            <a:r>
              <a:rPr lang="bg-BG" dirty="0" smtClean="0"/>
              <a:t>изпращане на снимка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5481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43608" y="1556792"/>
            <a:ext cx="400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1. Изпращане на снимка</a:t>
            </a:r>
            <a:r>
              <a:rPr lang="bg-BG" b="1" dirty="0" smtClean="0"/>
              <a:t>. </a:t>
            </a:r>
          </a:p>
          <a:p>
            <a:r>
              <a:rPr lang="bg-BG" dirty="0" smtClean="0"/>
              <a:t>Натиснете бутона, за да активирате камерата.</a:t>
            </a:r>
            <a:r>
              <a:rPr lang="bg-BG" b="1" dirty="0" smtClean="0"/>
              <a:t> 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1692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- </a:t>
            </a:r>
            <a:r>
              <a:rPr lang="bg-BG" dirty="0" smtClean="0"/>
              <a:t>изпращане на снимка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43608" y="1556792"/>
            <a:ext cx="4006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2. Изпращане на снимка</a:t>
            </a:r>
            <a:r>
              <a:rPr lang="bg-BG" b="1" dirty="0" smtClean="0"/>
              <a:t>.</a:t>
            </a:r>
          </a:p>
          <a:p>
            <a:r>
              <a:rPr lang="bg-BG" dirty="0" smtClean="0"/>
              <a:t>Натиснете бутона „Улавяне“, за да направите снимка. Задръжте бутана, за да запишете видео. </a:t>
            </a:r>
          </a:p>
          <a:p>
            <a:pPr marL="360000"/>
            <a:r>
              <a:rPr lang="bg-BG" dirty="0" smtClean="0"/>
              <a:t>- За да смените предната и задната камера, натискате подчертания бутон „Смени“.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994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- </a:t>
            </a:r>
            <a:r>
              <a:rPr lang="bg-BG" dirty="0" smtClean="0"/>
              <a:t>изпращане на снимка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43608" y="1556792"/>
            <a:ext cx="4006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3. Изпращане на снимка</a:t>
            </a:r>
            <a:r>
              <a:rPr lang="bg-BG" b="1" dirty="0" smtClean="0"/>
              <a:t>.</a:t>
            </a:r>
          </a:p>
          <a:p>
            <a:r>
              <a:rPr lang="bg-BG" dirty="0" smtClean="0"/>
              <a:t>Ако искате да изпратите готова снимка от вашата галерия, натиснете този бутон.</a:t>
            </a:r>
            <a:r>
              <a:rPr lang="bg-BG" b="1" dirty="0" smtClean="0"/>
              <a:t> 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16847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- </a:t>
            </a:r>
            <a:r>
              <a:rPr lang="bg-BG" dirty="0" smtClean="0"/>
              <a:t>изпращане на снимка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43608" y="1556792"/>
            <a:ext cx="400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4. Изпращане на снимка</a:t>
            </a:r>
            <a:r>
              <a:rPr lang="bg-BG" b="1" dirty="0" smtClean="0"/>
              <a:t>.</a:t>
            </a:r>
          </a:p>
          <a:p>
            <a:r>
              <a:rPr lang="bg-BG" dirty="0" smtClean="0"/>
              <a:t>Отваря се списъкът на вашите албуми. Изберете един от тях.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87012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- </a:t>
            </a:r>
            <a:r>
              <a:rPr lang="bg-BG" dirty="0" smtClean="0"/>
              <a:t>изпращане на снимка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43608" y="1556792"/>
            <a:ext cx="400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5. Изпращане на снимка</a:t>
            </a:r>
            <a:r>
              <a:rPr lang="bg-BG" b="1" dirty="0" smtClean="0"/>
              <a:t>.</a:t>
            </a:r>
          </a:p>
          <a:p>
            <a:r>
              <a:rPr lang="bg-BG" dirty="0" smtClean="0"/>
              <a:t>Изберете  снимка от</a:t>
            </a:r>
            <a:r>
              <a:rPr lang="bg-BG" b="1" dirty="0" smtClean="0"/>
              <a:t> </a:t>
            </a:r>
            <a:r>
              <a:rPr lang="bg-BG" dirty="0" smtClean="0"/>
              <a:t>аблума.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657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- </a:t>
            </a:r>
            <a:r>
              <a:rPr lang="bg-BG" dirty="0" smtClean="0"/>
              <a:t>изпращане на снимка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556792"/>
            <a:ext cx="400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6. Изпращане на снимка</a:t>
            </a:r>
            <a:r>
              <a:rPr lang="bg-BG" b="1" dirty="0" smtClean="0"/>
              <a:t>.</a:t>
            </a:r>
          </a:p>
          <a:p>
            <a:r>
              <a:rPr lang="bg-BG" smtClean="0"/>
              <a:t>Натиснете бутона за изпращане.</a:t>
            </a:r>
            <a:r>
              <a:rPr lang="bg-BG" b="1" smtClean="0"/>
              <a:t> </a:t>
            </a:r>
            <a:endParaRPr lang="bg-BG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39001"/>
            <a:ext cx="2548117" cy="4525963"/>
          </a:xfrm>
        </p:spPr>
      </p:pic>
    </p:spTree>
    <p:extLst>
      <p:ext uri="{BB962C8B-B14F-4D97-AF65-F5344CB8AC3E}">
        <p14:creationId xmlns:p14="http://schemas.microsoft.com/office/powerpoint/2010/main" val="367793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148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Skype - изпращане на снимка</vt:lpstr>
      <vt:lpstr>Skype - изпращане на снимка</vt:lpstr>
      <vt:lpstr>Skype - изпращане на снимка</vt:lpstr>
      <vt:lpstr>Skype - изпращане на снимка</vt:lpstr>
      <vt:lpstr>Skype - изпращане на снимка</vt:lpstr>
      <vt:lpstr>Skype - изпращане на снимка</vt:lpstr>
      <vt:lpstr>Skype - изпращане на снимка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User-01</dc:creator>
  <cp:lastModifiedBy>User-01</cp:lastModifiedBy>
  <cp:revision>10</cp:revision>
  <dcterms:created xsi:type="dcterms:W3CDTF">2018-01-31T13:34:19Z</dcterms:created>
  <dcterms:modified xsi:type="dcterms:W3CDTF">2018-02-01T09:05:43Z</dcterms:modified>
</cp:coreProperties>
</file>